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diagrams/data8.xml" ContentType="application/vnd.openxmlformats-officedocument.drawingml.diagramData+xml"/>
  <Override PartName="/ppt/diagrams/data2.xml" ContentType="application/vnd.openxmlformats-officedocument.drawingml.diagramData+xml"/>
  <Override PartName="/ppt/diagrams/data12.xml" ContentType="application/vnd.openxmlformats-officedocument.drawingml.diagramData+xml"/>
  <Override PartName="/ppt/diagrams/data11.xml" ContentType="application/vnd.openxmlformats-officedocument.drawingml.diagramData+xml"/>
  <Override PartName="/ppt/diagrams/data9.xml" ContentType="application/vnd.openxmlformats-officedocument.drawingml.diagramData+xml"/>
  <Override PartName="/ppt/diagrams/data3.xml" ContentType="application/vnd.openxmlformats-officedocument.drawingml.diagramData+xml"/>
  <Override PartName="/ppt/diagrams/data6.xml" ContentType="application/vnd.openxmlformats-officedocument.drawingml.diagramData+xml"/>
  <Override PartName="/ppt/diagrams/data13.xml" ContentType="application/vnd.openxmlformats-officedocument.drawingml.diagramData+xml"/>
  <Override PartName="/ppt/diagrams/data14.xml" ContentType="application/vnd.openxmlformats-officedocument.drawingml.diagramData+xml"/>
  <Override PartName="/ppt/diagrams/data16.xml" ContentType="application/vnd.openxmlformats-officedocument.drawingml.diagramData+xml"/>
  <Override PartName="/ppt/diagrams/data17.xml" ContentType="application/vnd.openxmlformats-officedocument.drawingml.diagramData+xml"/>
  <Override PartName="/ppt/diagrams/data4.xml" ContentType="application/vnd.openxmlformats-officedocument.drawingml.diagramData+xml"/>
  <Override PartName="/ppt/diagrams/data10.xml" ContentType="application/vnd.openxmlformats-officedocument.drawingml.diagramData+xml"/>
  <Override PartName="/ppt/diagrams/data1.xml" ContentType="application/vnd.openxmlformats-officedocument.drawingml.diagramData+xml"/>
  <Override PartName="/ppt/diagrams/data15.xml" ContentType="application/vnd.openxmlformats-officedocument.drawingml.diagramData+xml"/>
  <Override PartName="/ppt/diagrams/data7.xml" ContentType="application/vnd.openxmlformats-officedocument.drawingml.diagramData+xml"/>
  <Override PartName="/ppt/diagrams/data5.xml" ContentType="application/vnd.openxmlformats-officedocument.drawingml.diagramData+xml"/>
  <Override PartName="/ppt/slideMasters/slideMaster1.xml" ContentType="application/vnd.openxmlformats-officedocument.presentationml.slideMaster+xml"/>
  <Override PartName="/ppt/notesSlides/notesSlide15.xml" ContentType="application/vnd.openxmlformats-officedocument.presentationml.notesSlide+xml"/>
  <Override PartName="/ppt/notesSlides/notesSlide20.xml" ContentType="application/vnd.openxmlformats-officedocument.presentationml.notesSlide+xml"/>
  <Override PartName="/ppt/notesSlides/notesSlide11.xml" ContentType="application/vnd.openxmlformats-officedocument.presentationml.notesSlid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notesSlides/notesSlide17.xml" ContentType="application/vnd.openxmlformats-officedocument.presentationml.notesSlide+xml"/>
  <Override PartName="/ppt/notesSlides/notesSlide1.xml" ContentType="application/vnd.openxmlformats-officedocument.presentationml.notesSlide+xml"/>
  <Override PartName="/ppt/notesSlides/notesSlide19.xml" ContentType="application/vnd.openxmlformats-officedocument.presentationml.notesSlide+xml"/>
  <Override PartName="/ppt/notesSlides/notesSlide2.xml" ContentType="application/vnd.openxmlformats-officedocument.presentationml.notesSlide+xml"/>
  <Override PartName="/ppt/notesSlides/notesSlide1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8.xml" ContentType="application/vnd.openxmlformats-officedocument.presentationml.notesSlide+xml"/>
  <Override PartName="/ppt/notesSlides/notesSlide16.xml" ContentType="application/vnd.openxmlformats-officedocument.presentationml.notesSlide+xml"/>
  <Override PartName="/ppt/notesSlides/notesSlide10.xml" ContentType="application/vnd.openxmlformats-officedocument.presentationml.notesSlide+xml"/>
  <Override PartName="/ppt/notesSlides/notesSlide13.xml" ContentType="application/vnd.openxmlformats-officedocument.presentationml.notesSlide+xml"/>
  <Override PartName="/ppt/notesSlides/notesSlide24.xml" ContentType="application/vnd.openxmlformats-officedocument.presentationml.notesSlide+xml"/>
  <Override PartName="/ppt/notesSlides/notesSlide14.xml" ContentType="application/vnd.openxmlformats-officedocument.presentationml.notesSlide+xml"/>
  <Override PartName="/ppt/notesSlides/notesSlide28.xml" ContentType="application/vnd.openxmlformats-officedocument.presentationml.notesSlide+xml"/>
  <Override PartName="/ppt/notesSlides/notesSlide22.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1.xml" ContentType="application/vnd.openxmlformats-officedocument.presentationml.notesSlide+xml"/>
  <Override PartName="/ppt/notesSlides/notesSlide23.xml" ContentType="application/vnd.openxmlformats-officedocument.presentationml.notesSlide+xml"/>
  <Override PartName="/ppt/notesSlides/notesSlide27.xml" ContentType="application/vnd.openxmlformats-officedocument.presentationml.notesSlide+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diagrams/layout10.xml" ContentType="application/vnd.openxmlformats-officedocument.drawingml.diagramLayout+xml"/>
  <Override PartName="/ppt/diagrams/quickStyle10.xml" ContentType="application/vnd.openxmlformats-officedocument.drawingml.diagramStyle+xml"/>
  <Override PartName="/ppt/diagrams/colors10.xml" ContentType="application/vnd.openxmlformats-officedocument.drawingml.diagramColors+xml"/>
  <Override PartName="/ppt/diagrams/drawing10.xml" ContentType="application/vnd.ms-office.drawingml.diagramDrawing+xml"/>
  <Override PartName="/ppt/diagrams/quickStyle11.xml" ContentType="application/vnd.openxmlformats-officedocument.drawingml.diagramStyle+xml"/>
  <Override PartName="/ppt/diagrams/colors11.xml" ContentType="application/vnd.openxmlformats-officedocument.drawingml.diagramColors+xml"/>
  <Override PartName="/ppt/diagrams/drawing11.xml" ContentType="application/vnd.ms-office.drawingml.diagramDrawing+xml"/>
  <Override PartName="/ppt/diagrams/layout12.xml" ContentType="application/vnd.openxmlformats-officedocument.drawingml.diagramLayout+xml"/>
  <Override PartName="/ppt/diagrams/quickStyle12.xml" ContentType="application/vnd.openxmlformats-officedocument.drawingml.diagramStyle+xml"/>
  <Override PartName="/ppt/diagrams/colors12.xml" ContentType="application/vnd.openxmlformats-officedocument.drawingml.diagramColors+xml"/>
  <Override PartName="/ppt/diagrams/drawing12.xml" ContentType="application/vnd.ms-office.drawingml.diagramDrawing+xml"/>
  <Override PartName="/ppt/notesMasters/notesMaster1.xml" ContentType="application/vnd.openxmlformats-officedocument.presentationml.notesMaster+xml"/>
  <Override PartName="/ppt/diagrams/layout13.xml" ContentType="application/vnd.openxmlformats-officedocument.drawingml.diagramLayout+xml"/>
  <Override PartName="/ppt/diagrams/quickStyle13.xml" ContentType="application/vnd.openxmlformats-officedocument.drawingml.diagramStyle+xml"/>
  <Override PartName="/ppt/diagrams/colors13.xml" ContentType="application/vnd.openxmlformats-officedocument.drawingml.diagramColors+xml"/>
  <Override PartName="/ppt/diagrams/drawing13.xml" ContentType="application/vnd.ms-office.drawingml.diagramDrawing+xml"/>
  <Override PartName="/ppt/handoutMasters/handoutMaster1.xml" ContentType="application/vnd.openxmlformats-officedocument.presentationml.handoutMaster+xml"/>
  <Override PartName="/ppt/theme/theme1.xml" ContentType="application/vnd.openxmlformats-officedocument.theme+xml"/>
  <Override PartName="/ppt/diagrams/layout14.xml" ContentType="application/vnd.openxmlformats-officedocument.drawingml.diagramLayout+xml"/>
  <Override PartName="/ppt/diagrams/quickStyle14.xml" ContentType="application/vnd.openxmlformats-officedocument.drawingml.diagramStyle+xml"/>
  <Override PartName="/ppt/diagrams/colors14.xml" ContentType="application/vnd.openxmlformats-officedocument.drawingml.diagramColors+xml"/>
  <Override PartName="/ppt/diagrams/drawing14.xml" ContentType="application/vnd.ms-office.drawingml.diagramDrawing+xml"/>
  <Override PartName="/ppt/theme/theme2.xml" ContentType="application/vnd.openxmlformats-officedocument.theme+xml"/>
  <Override PartName="/ppt/diagrams/layout11.xml" ContentType="application/vnd.openxmlformats-officedocument.drawingml.diagramLayout+xml"/>
  <Override PartName="/ppt/diagrams/layout15.xml" ContentType="application/vnd.openxmlformats-officedocument.drawingml.diagramLayout+xml"/>
  <Override PartName="/ppt/diagrams/quickStyle15.xml" ContentType="application/vnd.openxmlformats-officedocument.drawingml.diagramStyle+xml"/>
  <Override PartName="/ppt/diagrams/colors15.xml" ContentType="application/vnd.openxmlformats-officedocument.drawingml.diagramColors+xml"/>
  <Override PartName="/ppt/diagrams/drawing15.xml" ContentType="application/vnd.ms-office.drawingml.diagramDrawing+xml"/>
  <Override PartName="/ppt/theme/theme3.xml" ContentType="application/vnd.openxmlformats-officedocument.theme+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layout16.xml" ContentType="application/vnd.openxmlformats-officedocument.drawingml.diagramLayout+xml"/>
  <Override PartName="/ppt/diagrams/quickStyle16.xml" ContentType="application/vnd.openxmlformats-officedocument.drawingml.diagramStyle+xml"/>
  <Override PartName="/ppt/diagrams/colors16.xml" ContentType="application/vnd.openxmlformats-officedocument.drawingml.diagramColors+xml"/>
  <Override PartName="/ppt/diagrams/drawing16.xml" ContentType="application/vnd.ms-office.drawingml.diagramDrawing+xml"/>
  <Override PartName="/ppt/diagrams/layout2.xml" ContentType="application/vnd.openxmlformats-officedocument.drawingml.diagramLayout+xml"/>
  <Override PartName="/ppt/diagrams/quickStyle2.xml" ContentType="application/vnd.openxmlformats-officedocument.drawingml.diagramStyle+xml"/>
  <Override PartName="/ppt/diagrams/layout17.xml" ContentType="application/vnd.openxmlformats-officedocument.drawingml.diagramLayout+xml"/>
  <Override PartName="/ppt/diagrams/quickStyle17.xml" ContentType="application/vnd.openxmlformats-officedocument.drawingml.diagramStyle+xml"/>
  <Override PartName="/ppt/diagrams/colors17.xml" ContentType="application/vnd.openxmlformats-officedocument.drawingml.diagramColors+xml"/>
  <Override PartName="/ppt/diagrams/drawing17.xml" ContentType="application/vnd.ms-office.drawingml.diagramDrawing+xml"/>
  <Override PartName="/ppt/diagrams/colors2.xml" ContentType="application/vnd.openxmlformats-officedocument.drawingml.diagramColors+xml"/>
  <Override PartName="/ppt/diagrams/drawing2.xml" ContentType="application/vnd.ms-office.drawingml.diagramDrawing+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tableStyles.xml" ContentType="application/vnd.openxmlformats-officedocument.presentationml.tableStyles+xml"/>
  <Override PartName="/ppt/viewProps.xml" ContentType="application/vnd.openxmlformats-officedocument.presentationml.viewProps+xml"/>
  <Override PartName="/ppt/presProps.xml" ContentType="application/vnd.openxmlformats-officedocument.presentationml.presPro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2" r:id="rId1"/>
  </p:sldMasterIdLst>
  <p:notesMasterIdLst>
    <p:notesMasterId r:id="rId33"/>
  </p:notesMasterIdLst>
  <p:handoutMasterIdLst>
    <p:handoutMasterId r:id="rId34"/>
  </p:handoutMasterIdLst>
  <p:sldIdLst>
    <p:sldId id="277" r:id="rId2"/>
    <p:sldId id="264" r:id="rId3"/>
    <p:sldId id="313" r:id="rId4"/>
    <p:sldId id="314" r:id="rId5"/>
    <p:sldId id="318" r:id="rId6"/>
    <p:sldId id="382" r:id="rId7"/>
    <p:sldId id="384" r:id="rId8"/>
    <p:sldId id="319" r:id="rId9"/>
    <p:sldId id="383" r:id="rId10"/>
    <p:sldId id="385" r:id="rId11"/>
    <p:sldId id="374" r:id="rId12"/>
    <p:sldId id="375" r:id="rId13"/>
    <p:sldId id="386" r:id="rId14"/>
    <p:sldId id="387" r:id="rId15"/>
    <p:sldId id="388" r:id="rId16"/>
    <p:sldId id="389" r:id="rId17"/>
    <p:sldId id="390" r:id="rId18"/>
    <p:sldId id="391" r:id="rId19"/>
    <p:sldId id="392" r:id="rId20"/>
    <p:sldId id="393" r:id="rId21"/>
    <p:sldId id="394" r:id="rId22"/>
    <p:sldId id="395" r:id="rId23"/>
    <p:sldId id="396" r:id="rId24"/>
    <p:sldId id="315" r:id="rId25"/>
    <p:sldId id="329" r:id="rId26"/>
    <p:sldId id="334" r:id="rId27"/>
    <p:sldId id="335" r:id="rId28"/>
    <p:sldId id="331" r:id="rId29"/>
    <p:sldId id="316" r:id="rId30"/>
    <p:sldId id="333" r:id="rId31"/>
    <p:sldId id="273" r:id="rId3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6CB7"/>
    <a:srgbClr val="008042"/>
    <a:srgbClr val="990000"/>
    <a:srgbClr val="000000"/>
    <a:srgbClr val="FC4C02"/>
    <a:srgbClr val="62BB46"/>
    <a:srgbClr val="BB16A3"/>
    <a:srgbClr val="FDDA25"/>
    <a:srgbClr val="0095DA"/>
    <a:srgbClr val="9E978E"/>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 uri="{1BD7E111-0CB8-44D6-8891-C1BB2F81B7CC}">
      <p1710:readonlyRecommended xmlns:p1710="http://schemas.microsoft.com/office/powerpoint/2017/10/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15014" autoAdjust="0"/>
    <p:restoredTop sz="48276" autoAdjust="0"/>
  </p:normalViewPr>
  <p:slideViewPr>
    <p:cSldViewPr snapToGrid="0">
      <p:cViewPr varScale="1">
        <p:scale>
          <a:sx n="53" d="100"/>
          <a:sy n="53" d="100"/>
        </p:scale>
        <p:origin x="2016" y="72"/>
      </p:cViewPr>
      <p:guideLst/>
    </p:cSldViewPr>
  </p:slideViewPr>
  <p:outlineViewPr>
    <p:cViewPr>
      <p:scale>
        <a:sx n="33" d="100"/>
        <a:sy n="33" d="100"/>
      </p:scale>
      <p:origin x="0" y="0"/>
    </p:cViewPr>
  </p:outlineViewPr>
  <p:notesTextViewPr>
    <p:cViewPr>
      <p:scale>
        <a:sx n="3" d="2"/>
        <a:sy n="3" d="2"/>
      </p:scale>
      <p:origin x="0" y="0"/>
    </p:cViewPr>
  </p:notesTextViewPr>
  <p:sorterViewPr>
    <p:cViewPr varScale="1">
      <p:scale>
        <a:sx n="100" d="100"/>
        <a:sy n="100" d="100"/>
      </p:scale>
      <p:origin x="0" y="0"/>
    </p:cViewPr>
  </p:sorterViewPr>
  <p:notesViewPr>
    <p:cSldViewPr snapToGrid="0">
      <p:cViewPr varScale="1">
        <p:scale>
          <a:sx n="84" d="100"/>
          <a:sy n="84" d="100"/>
        </p:scale>
        <p:origin x="3828" y="90"/>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customXml" Target="../customXml/item1.xml"/><Relationship Id="rId21" Type="http://schemas.openxmlformats.org/officeDocument/2006/relationships/slide" Target="slides/slide20.xml"/><Relationship Id="rId34" Type="http://schemas.openxmlformats.org/officeDocument/2006/relationships/handoutMaster" Target="handoutMasters/handoutMaster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customXml" Target="../customXml/item3.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40" Type="http://schemas.openxmlformats.org/officeDocument/2006/relationships/customXml" Target="../customXml/item2.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notesMaster" Target="notesMasters/notesMaster1.xml"/><Relationship Id="rId38"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1.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2.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3.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4.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5.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6.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7.xml><?xml version="1.0" encoding="utf-8"?>
<dgm:colorsDef xmlns:dgm="http://schemas.openxmlformats.org/drawingml/2006/diagram" xmlns:a="http://schemas.openxmlformats.org/drawingml/2006/main" uniqueId="urn:microsoft.com/office/officeart/2005/8/colors/accent2_5">
  <dgm:title val=""/>
  <dgm:desc val=""/>
  <dgm:catLst>
    <dgm:cat type="accent2" pri="11500"/>
  </dgm:catLst>
  <dgm:styleLbl name="node0">
    <dgm:fillClrLst meth="cycle">
      <a:schemeClr val="accent2">
        <a:alpha val="80000"/>
      </a:schemeClr>
    </dgm:fillClrLst>
    <dgm:linClrLst meth="repeat">
      <a:schemeClr val="lt1"/>
    </dgm:linClrLst>
    <dgm:effectClrLst/>
    <dgm:txLinClrLst/>
    <dgm:txFillClrLst/>
    <dgm:txEffectClrLst/>
  </dgm:styleLbl>
  <dgm:styleLbl name="node1">
    <dgm:fillClrLst>
      <a:schemeClr val="accent2">
        <a:alpha val="90000"/>
      </a:schemeClr>
      <a:schemeClr val="accent2">
        <a:alpha val="50000"/>
      </a:schemeClr>
    </dgm:fillClrLst>
    <dgm:linClrLst meth="repeat">
      <a:schemeClr val="lt1"/>
    </dgm:linClrLst>
    <dgm:effectClrLst/>
    <dgm:txLinClrLst/>
    <dgm:txFillClrLst/>
    <dgm:txEffectClrLst/>
  </dgm:styleLbl>
  <dgm:styleLbl name="alignNode1">
    <dgm:fillClrLst>
      <a:schemeClr val="accent2">
        <a:alpha val="90000"/>
      </a:schemeClr>
      <a:schemeClr val="accent2">
        <a:alpha val="50000"/>
      </a:schemeClr>
    </dgm:fillClrLst>
    <dgm:linClrLst>
      <a:schemeClr val="accent2">
        <a:alpha val="90000"/>
      </a:schemeClr>
      <a:schemeClr val="accent2">
        <a:alpha val="50000"/>
      </a:schemeClr>
    </dgm:linClrLst>
    <dgm:effectClrLst/>
    <dgm:txLinClrLst/>
    <dgm:txFillClrLst/>
    <dgm:txEffectClrLst/>
  </dgm:styleLbl>
  <dgm:styleLbl name="lnNode1">
    <dgm:fillClrLst>
      <a:schemeClr val="accent2">
        <a:shade val="90000"/>
      </a:schemeClr>
      <a:schemeClr val="accent2">
        <a:alpha val="50000"/>
        <a:tint val="50000"/>
      </a:schemeClr>
    </dgm:fillClrLst>
    <dgm:linClrLst meth="repeat">
      <a:schemeClr val="lt1"/>
    </dgm:linClrLst>
    <dgm:effectClrLst/>
    <dgm:txLinClrLst/>
    <dgm:txFillClrLst/>
    <dgm:txEffectClrLst/>
  </dgm:styleLbl>
  <dgm:styleLbl name="vennNode1">
    <dgm:fillClrLst>
      <a:schemeClr val="accent2">
        <a:shade val="80000"/>
        <a:alpha val="50000"/>
      </a:schemeClr>
      <a:schemeClr val="accent2">
        <a:alpha val="20000"/>
      </a:schemeClr>
    </dgm:fillClrLst>
    <dgm:linClrLst meth="repeat">
      <a:schemeClr val="lt1"/>
    </dgm:linClrLst>
    <dgm:effectClrLst/>
    <dgm:txLinClrLst/>
    <dgm:txFillClrLst/>
    <dgm:txEffectClrLst/>
  </dgm:styleLbl>
  <dgm:styleLbl name="node2">
    <dgm:fillClrLst>
      <a:schemeClr val="accent2">
        <a:alpha val="70000"/>
      </a:schemeClr>
    </dgm:fillClrLst>
    <dgm:linClrLst meth="repeat">
      <a:schemeClr val="lt1"/>
    </dgm:linClrLst>
    <dgm:effectClrLst/>
    <dgm:txLinClrLst/>
    <dgm:txFillClrLst/>
    <dgm:txEffectClrLst/>
  </dgm:styleLbl>
  <dgm:styleLbl name="node3">
    <dgm:fillClrLst>
      <a:schemeClr val="accent2">
        <a:alpha val="50000"/>
      </a:schemeClr>
    </dgm:fillClrLst>
    <dgm:linClrLst meth="repeat">
      <a:schemeClr val="lt1"/>
    </dgm:linClrLst>
    <dgm:effectClrLst/>
    <dgm:txLinClrLst/>
    <dgm:txFillClrLst/>
    <dgm:txEffectClrLst/>
  </dgm:styleLbl>
  <dgm:styleLbl name="node4">
    <dgm:fillClrLst>
      <a:schemeClr val="accent2">
        <a:alpha val="30000"/>
      </a:schemeClr>
    </dgm:fillClrLst>
    <dgm:linClrLst meth="repeat">
      <a:schemeClr val="lt1"/>
    </dgm:linClrLst>
    <dgm:effectClrLst/>
    <dgm:txLinClrLst/>
    <dgm:txFillClrLst/>
    <dgm:txEffectClrLst/>
  </dgm:styleLbl>
  <dgm:styleLbl name="fgImgPlace1">
    <dgm:fillClrLst>
      <a:schemeClr val="accent2">
        <a:tint val="50000"/>
        <a:alpha val="90000"/>
      </a:schemeClr>
      <a:schemeClr val="accent2">
        <a:tint val="20000"/>
        <a:alpha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hade val="90000"/>
      </a:schemeClr>
      <a:schemeClr val="accent2">
        <a:tint val="50000"/>
      </a:schemeClr>
    </dgm:fillClrLst>
    <dgm:linClrLst>
      <a:schemeClr val="accent2">
        <a:shade val="90000"/>
      </a:schemeClr>
      <a:schemeClr val="accent2">
        <a:tint val="50000"/>
      </a:schemeClr>
    </dgm:linClrLst>
    <dgm:effectClrLst/>
    <dgm:txLinClrLst/>
    <dgm:txFillClrLst/>
    <dgm:txEffectClrLst/>
  </dgm:styleLbl>
  <dgm:styleLbl name="fgSibTrans2D1">
    <dgm:fillClrLst>
      <a:schemeClr val="accent2">
        <a:shade val="90000"/>
      </a:schemeClr>
      <a:schemeClr val="accent2">
        <a:tint val="50000"/>
      </a:schemeClr>
    </dgm:fillClrLst>
    <dgm:linClrLst>
      <a:schemeClr val="accent2">
        <a:shade val="90000"/>
      </a:schemeClr>
      <a:schemeClr val="accent2">
        <a:tint val="50000"/>
      </a:schemeClr>
    </dgm:linClrLst>
    <dgm:effectClrLst/>
    <dgm:txLinClrLst/>
    <dgm:txFillClrLst/>
    <dgm:txEffectClrLst/>
  </dgm:styleLbl>
  <dgm:styleLbl name="bgSibTrans2D1">
    <dgm:fillClrLst>
      <a:schemeClr val="accent2">
        <a:shade val="90000"/>
      </a:schemeClr>
      <a:schemeClr val="accent2">
        <a:tint val="50000"/>
      </a:schemeClr>
    </dgm:fillClrLst>
    <dgm:linClrLst>
      <a:schemeClr val="accent2">
        <a:shade val="90000"/>
      </a:schemeClr>
      <a:schemeClr val="accent2">
        <a:tint val="50000"/>
      </a:schemeClr>
    </dgm:linClrLst>
    <dgm:effectClrLst/>
    <dgm:txLinClrLst/>
    <dgm:txFillClrLst/>
    <dgm:txEffectClrLst/>
  </dgm:styleLbl>
  <dgm:styleLbl name="sibTrans1D1">
    <dgm:fillClrLst>
      <a:schemeClr val="accent2">
        <a:shade val="90000"/>
      </a:schemeClr>
      <a:schemeClr val="accent2">
        <a:tint val="50000"/>
      </a:schemeClr>
    </dgm:fillClrLst>
    <dgm:linClrLst>
      <a:schemeClr val="accent2">
        <a:shade val="90000"/>
      </a:schemeClr>
      <a:schemeClr val="accent2">
        <a:tint val="5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alpha val="90000"/>
      </a:schemeClr>
    </dgm:fillClrLst>
    <dgm:linClrLst meth="repeat">
      <a:schemeClr val="lt1"/>
    </dgm:linClrLst>
    <dgm:effectClrLst/>
    <dgm:txLinClrLst/>
    <dgm:txFillClrLst/>
    <dgm:txEffectClrLst/>
  </dgm:styleLbl>
  <dgm:styleLbl name="asst1">
    <dgm:fillClrLst meth="repeat">
      <a:schemeClr val="accent2">
        <a:alpha val="90000"/>
      </a:schemeClr>
    </dgm:fillClrLst>
    <dgm:linClrLst meth="repeat">
      <a:schemeClr val="lt1"/>
    </dgm:linClrLst>
    <dgm:effectClrLst/>
    <dgm:txLinClrLst/>
    <dgm:txFillClrLst/>
    <dgm:txEffectClrLst/>
  </dgm:styleLbl>
  <dgm:styleLbl name="asst2">
    <dgm:fillClrLst>
      <a:schemeClr val="accent2">
        <a:alpha val="90000"/>
      </a:schemeClr>
    </dgm:fillClrLst>
    <dgm:linClrLst meth="repeat">
      <a:schemeClr val="lt1"/>
    </dgm:linClrLst>
    <dgm:effectClrLst/>
    <dgm:txLinClrLst/>
    <dgm:txFillClrLst/>
    <dgm:txEffectClrLst/>
  </dgm:styleLbl>
  <dgm:styleLbl name="asst3">
    <dgm:fillClrLst>
      <a:schemeClr val="accent2">
        <a:alpha val="70000"/>
      </a:schemeClr>
    </dgm:fillClrLst>
    <dgm:linClrLst meth="repeat">
      <a:schemeClr val="lt1"/>
    </dgm:linClrLst>
    <dgm:effectClrLst/>
    <dgm:txLinClrLst/>
    <dgm:txFillClrLst/>
    <dgm:txEffectClrLst/>
  </dgm:styleLbl>
  <dgm:styleLbl name="asst4">
    <dgm:fillClrLst>
      <a:schemeClr val="accent2">
        <a:alpha val="50000"/>
      </a:schemeClr>
    </dgm:fillClrLst>
    <dgm:linClrLst meth="repeat">
      <a:schemeClr val="lt1"/>
    </dgm:linClrLst>
    <dgm:effectClrLst/>
    <dgm:txLinClrLst/>
    <dgm:txFillClrLst/>
    <dgm:txEffectClrLst/>
  </dgm:styleLbl>
  <dgm:styleLbl name="parChTrans2D1">
    <dgm:fillClrLst meth="repeat">
      <a:schemeClr val="accent2">
        <a:shade val="80000"/>
      </a:schemeClr>
    </dgm:fillClrLst>
    <dgm:linClrLst meth="repeat">
      <a:schemeClr val="accent2">
        <a:shade val="80000"/>
      </a:schemeClr>
    </dgm:linClrLst>
    <dgm:effectClrLst/>
    <dgm:txLinClrLst/>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dk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2">
        <a:tint val="90000"/>
      </a:schemeClr>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2">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bgAcc1">
    <dgm:fillClrLst meth="repeat">
      <a:schemeClr val="lt1">
        <a:alpha val="9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solidFgAcc1">
    <dgm:fillClrLst meth="repeat">
      <a:schemeClr val="lt1"/>
    </dgm:fillClrLst>
    <dgm:linClrLst>
      <a:schemeClr val="accent2">
        <a:alpha val="90000"/>
      </a:schemeClr>
      <a:schemeClr val="accent2">
        <a:alpha val="5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a:schemeClr val="accent2">
        <a:alpha val="90000"/>
        <a:tint val="40000"/>
      </a:schemeClr>
      <a:schemeClr val="accent2">
        <a:alpha val="5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50000"/>
      </a:schemeClr>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A1FEC23C-16C0-44EF-8589-EDB213365032}" type="doc">
      <dgm:prSet loTypeId="urn:microsoft.com/office/officeart/2005/8/layout/vList6" loCatId="process" qsTypeId="urn:microsoft.com/office/officeart/2005/8/quickstyle/simple1" qsCatId="simple" csTypeId="urn:microsoft.com/office/officeart/2005/8/colors/accent1_2" csCatId="accent1" phldr="1"/>
      <dgm:spPr/>
      <dgm:t>
        <a:bodyPr/>
        <a:lstStyle/>
        <a:p>
          <a:endParaRPr lang="en-US"/>
        </a:p>
      </dgm:t>
    </dgm:pt>
    <dgm:pt modelId="{CEEA030B-0C77-472F-AEB2-40BCCE5F1E43}">
      <dgm:prSet phldrT="[Text]"/>
      <dgm:spPr/>
      <dgm:t>
        <a:bodyPr/>
        <a:lstStyle/>
        <a:p>
          <a:r>
            <a:rPr lang="en-US"/>
            <a:t>Federal</a:t>
          </a:r>
        </a:p>
      </dgm:t>
    </dgm:pt>
    <dgm:pt modelId="{380A183F-37DC-4F0B-B993-D82D0202CFD7}" type="parTrans" cxnId="{C555E5C1-E05C-4E71-BC2A-05FD34E8AF36}">
      <dgm:prSet/>
      <dgm:spPr/>
      <dgm:t>
        <a:bodyPr/>
        <a:lstStyle/>
        <a:p>
          <a:endParaRPr lang="en-US"/>
        </a:p>
      </dgm:t>
    </dgm:pt>
    <dgm:pt modelId="{C04A7D24-41A5-4F91-A7A1-47B68047437F}" type="sibTrans" cxnId="{C555E5C1-E05C-4E71-BC2A-05FD34E8AF36}">
      <dgm:prSet/>
      <dgm:spPr/>
      <dgm:t>
        <a:bodyPr/>
        <a:lstStyle/>
        <a:p>
          <a:endParaRPr lang="en-US"/>
        </a:p>
      </dgm:t>
    </dgm:pt>
    <dgm:pt modelId="{FDF71D8D-7F8B-436C-BC9D-878B7ECBBFF0}">
      <dgm:prSet phldrT="[Text]"/>
      <dgm:spPr/>
      <dgm:t>
        <a:bodyPr/>
        <a:lstStyle/>
        <a:p>
          <a:r>
            <a:rPr lang="en-US"/>
            <a:t>State</a:t>
          </a:r>
        </a:p>
      </dgm:t>
    </dgm:pt>
    <dgm:pt modelId="{EB17509C-341A-4CBD-8621-05454A6CFC82}" type="parTrans" cxnId="{03104EC4-36FA-40FD-9399-9FC05548893A}">
      <dgm:prSet/>
      <dgm:spPr/>
      <dgm:t>
        <a:bodyPr/>
        <a:lstStyle/>
        <a:p>
          <a:endParaRPr lang="en-US"/>
        </a:p>
      </dgm:t>
    </dgm:pt>
    <dgm:pt modelId="{08E4F3AE-0527-4786-8DD0-2AFBE05B764C}" type="sibTrans" cxnId="{03104EC4-36FA-40FD-9399-9FC05548893A}">
      <dgm:prSet/>
      <dgm:spPr/>
      <dgm:t>
        <a:bodyPr/>
        <a:lstStyle/>
        <a:p>
          <a:endParaRPr lang="en-US"/>
        </a:p>
      </dgm:t>
    </dgm:pt>
    <dgm:pt modelId="{89EB2EFD-D3EA-4425-BDDB-4018985A80FA}">
      <dgm:prSet phldrT="[Text]"/>
      <dgm:spPr/>
      <dgm:t>
        <a:bodyPr/>
        <a:lstStyle/>
        <a:p>
          <a:r>
            <a:rPr lang="en-US"/>
            <a:t>System</a:t>
          </a:r>
        </a:p>
      </dgm:t>
    </dgm:pt>
    <dgm:pt modelId="{8C94008E-AA5D-42CD-9FD9-BFCB25EADE1B}" type="parTrans" cxnId="{1B39C981-8DB6-4BDB-84E3-197B1688AAFD}">
      <dgm:prSet/>
      <dgm:spPr/>
      <dgm:t>
        <a:bodyPr/>
        <a:lstStyle/>
        <a:p>
          <a:endParaRPr lang="en-US"/>
        </a:p>
      </dgm:t>
    </dgm:pt>
    <dgm:pt modelId="{907037FF-15DD-4236-8F68-0F6516B826AD}" type="sibTrans" cxnId="{1B39C981-8DB6-4BDB-84E3-197B1688AAFD}">
      <dgm:prSet/>
      <dgm:spPr/>
      <dgm:t>
        <a:bodyPr/>
        <a:lstStyle/>
        <a:p>
          <a:endParaRPr lang="en-US"/>
        </a:p>
      </dgm:t>
    </dgm:pt>
    <dgm:pt modelId="{D818C3D6-4F30-45E0-8C70-A78FA921F224}">
      <dgm:prSet phldrT="[Text]"/>
      <dgm:spPr/>
      <dgm:t>
        <a:bodyPr/>
        <a:lstStyle/>
        <a:p>
          <a:r>
            <a:rPr lang="en-US"/>
            <a:t>Office of Higher Ed</a:t>
          </a:r>
        </a:p>
      </dgm:t>
    </dgm:pt>
    <dgm:pt modelId="{90C4987C-9F2C-4017-B7C8-A36E18DD3A34}" type="parTrans" cxnId="{BD3331EA-2910-46D0-A1F0-275F461C4930}">
      <dgm:prSet/>
      <dgm:spPr/>
      <dgm:t>
        <a:bodyPr/>
        <a:lstStyle/>
        <a:p>
          <a:endParaRPr lang="en-US"/>
        </a:p>
      </dgm:t>
    </dgm:pt>
    <dgm:pt modelId="{7CF3A799-4B6C-476E-9F3B-C3AE5FF69F9C}" type="sibTrans" cxnId="{BD3331EA-2910-46D0-A1F0-275F461C4930}">
      <dgm:prSet/>
      <dgm:spPr/>
      <dgm:t>
        <a:bodyPr/>
        <a:lstStyle/>
        <a:p>
          <a:endParaRPr lang="en-US"/>
        </a:p>
      </dgm:t>
    </dgm:pt>
    <dgm:pt modelId="{DF01A722-EC14-4C30-8DBE-E82DF1BB1260}">
      <dgm:prSet phldrT="[Text]"/>
      <dgm:spPr/>
      <dgm:t>
        <a:bodyPr/>
        <a:lstStyle/>
        <a:p>
          <a:r>
            <a:rPr lang="en-US"/>
            <a:t>Office of Equity &amp; Inclusion</a:t>
          </a:r>
        </a:p>
      </dgm:t>
    </dgm:pt>
    <dgm:pt modelId="{E8E90E3C-54AD-40BD-A2B9-59D9EDF8726B}" type="parTrans" cxnId="{DFF41CE7-9824-4269-8A9E-394276755E24}">
      <dgm:prSet/>
      <dgm:spPr/>
      <dgm:t>
        <a:bodyPr/>
        <a:lstStyle/>
        <a:p>
          <a:endParaRPr lang="en-US"/>
        </a:p>
      </dgm:t>
    </dgm:pt>
    <dgm:pt modelId="{908F5546-1E51-46B7-90A0-2939C1DA128A}" type="sibTrans" cxnId="{DFF41CE7-9824-4269-8A9E-394276755E24}">
      <dgm:prSet/>
      <dgm:spPr/>
      <dgm:t>
        <a:bodyPr/>
        <a:lstStyle/>
        <a:p>
          <a:endParaRPr lang="en-US"/>
        </a:p>
      </dgm:t>
    </dgm:pt>
    <dgm:pt modelId="{417DAA68-2338-4E94-93C9-DE05A73AAFC7}">
      <dgm:prSet phldrT="[Text]"/>
      <dgm:spPr/>
      <dgm:t>
        <a:bodyPr/>
        <a:lstStyle/>
        <a:p>
          <a:r>
            <a:rPr lang="en-US"/>
            <a:t>Statutes &amp; policies</a:t>
          </a:r>
        </a:p>
      </dgm:t>
    </dgm:pt>
    <dgm:pt modelId="{1DD2425C-5D09-4E24-9352-F54B2241759C}" type="parTrans" cxnId="{DB77C690-4894-4836-8678-CBB202D58B08}">
      <dgm:prSet/>
      <dgm:spPr/>
      <dgm:t>
        <a:bodyPr/>
        <a:lstStyle/>
        <a:p>
          <a:endParaRPr lang="en-US"/>
        </a:p>
      </dgm:t>
    </dgm:pt>
    <dgm:pt modelId="{518CF84E-0728-48D2-83D9-1D2DC856B1DC}" type="sibTrans" cxnId="{DB77C690-4894-4836-8678-CBB202D58B08}">
      <dgm:prSet/>
      <dgm:spPr/>
      <dgm:t>
        <a:bodyPr/>
        <a:lstStyle/>
        <a:p>
          <a:endParaRPr lang="en-US"/>
        </a:p>
      </dgm:t>
    </dgm:pt>
    <dgm:pt modelId="{5CBB1160-33CB-4CC8-AE3E-04C0F47A05A8}">
      <dgm:prSet phldrT="[Text]"/>
      <dgm:spPr/>
      <dgm:t>
        <a:bodyPr/>
        <a:lstStyle/>
        <a:p>
          <a:r>
            <a:rPr lang="en-US"/>
            <a:t>Policies, procedures; training</a:t>
          </a:r>
        </a:p>
      </dgm:t>
    </dgm:pt>
    <dgm:pt modelId="{8EAE7F21-4AB6-4676-834C-A1967DDE3BAF}" type="parTrans" cxnId="{A463E383-55D9-4045-94BB-11CBE6FF6691}">
      <dgm:prSet/>
      <dgm:spPr/>
      <dgm:t>
        <a:bodyPr/>
        <a:lstStyle/>
        <a:p>
          <a:endParaRPr lang="en-US"/>
        </a:p>
      </dgm:t>
    </dgm:pt>
    <dgm:pt modelId="{64A9C09C-DC9C-460A-9F2C-67B4C4E37642}" type="sibTrans" cxnId="{A463E383-55D9-4045-94BB-11CBE6FF6691}">
      <dgm:prSet/>
      <dgm:spPr/>
      <dgm:t>
        <a:bodyPr/>
        <a:lstStyle/>
        <a:p>
          <a:endParaRPr lang="en-US"/>
        </a:p>
      </dgm:t>
    </dgm:pt>
    <dgm:pt modelId="{F2BFF501-659A-4534-B415-5CC05D2A2EE6}">
      <dgm:prSet phldrT="[Text]"/>
      <dgm:spPr/>
      <dgm:t>
        <a:bodyPr/>
        <a:lstStyle/>
        <a:p>
          <a:r>
            <a:rPr lang="en-US"/>
            <a:t>Basic needs</a:t>
          </a:r>
        </a:p>
      </dgm:t>
    </dgm:pt>
    <dgm:pt modelId="{A2EEC20B-B79A-46A9-822F-F4FC97B34465}" type="parTrans" cxnId="{C97B99B4-85F7-4F8C-AE8C-336BCC96DF9A}">
      <dgm:prSet/>
      <dgm:spPr/>
      <dgm:t>
        <a:bodyPr/>
        <a:lstStyle/>
        <a:p>
          <a:endParaRPr lang="en-US"/>
        </a:p>
      </dgm:t>
    </dgm:pt>
    <dgm:pt modelId="{40B8B926-915C-4430-A7B9-451422B4F305}" type="sibTrans" cxnId="{C97B99B4-85F7-4F8C-AE8C-336BCC96DF9A}">
      <dgm:prSet/>
      <dgm:spPr/>
      <dgm:t>
        <a:bodyPr/>
        <a:lstStyle/>
        <a:p>
          <a:endParaRPr lang="en-US"/>
        </a:p>
      </dgm:t>
    </dgm:pt>
    <dgm:pt modelId="{266B637B-879D-49B9-B016-F686F3502360}">
      <dgm:prSet phldrT="[Text]"/>
      <dgm:spPr/>
      <dgm:t>
        <a:bodyPr/>
        <a:lstStyle/>
        <a:p>
          <a:r>
            <a:rPr lang="en-US"/>
            <a:t>Academic &amp; Student Affairs</a:t>
          </a:r>
        </a:p>
      </dgm:t>
    </dgm:pt>
    <dgm:pt modelId="{DDF1EA1F-8D2A-4601-92E3-72B88D591868}" type="parTrans" cxnId="{7175C1DA-B4DC-432D-86F9-96F019EB607F}">
      <dgm:prSet/>
      <dgm:spPr/>
      <dgm:t>
        <a:bodyPr/>
        <a:lstStyle/>
        <a:p>
          <a:endParaRPr lang="en-US"/>
        </a:p>
      </dgm:t>
    </dgm:pt>
    <dgm:pt modelId="{5D3201C7-9260-488B-B23C-B17EBFEAFDFB}" type="sibTrans" cxnId="{7175C1DA-B4DC-432D-86F9-96F019EB607F}">
      <dgm:prSet/>
      <dgm:spPr/>
      <dgm:t>
        <a:bodyPr/>
        <a:lstStyle/>
        <a:p>
          <a:endParaRPr lang="en-US"/>
        </a:p>
      </dgm:t>
    </dgm:pt>
    <dgm:pt modelId="{EFB0CEE2-5932-41AB-8146-A1EE875D5479}">
      <dgm:prSet phldrT="[Text]"/>
      <dgm:spPr/>
      <dgm:t>
        <a:bodyPr/>
        <a:lstStyle/>
        <a:p>
          <a:r>
            <a:rPr lang="en-US"/>
            <a:t>General Counsel</a:t>
          </a:r>
        </a:p>
      </dgm:t>
    </dgm:pt>
    <dgm:pt modelId="{E571E262-9E73-499E-841E-459E0F226E8A}" type="parTrans" cxnId="{97FC8770-9892-4EDE-A28C-A843181D182C}">
      <dgm:prSet/>
      <dgm:spPr/>
      <dgm:t>
        <a:bodyPr/>
        <a:lstStyle/>
        <a:p>
          <a:endParaRPr lang="en-US"/>
        </a:p>
      </dgm:t>
    </dgm:pt>
    <dgm:pt modelId="{F16E73FA-5DBB-411D-8054-E3E4BDB2AA4A}" type="sibTrans" cxnId="{97FC8770-9892-4EDE-A28C-A843181D182C}">
      <dgm:prSet/>
      <dgm:spPr/>
      <dgm:t>
        <a:bodyPr/>
        <a:lstStyle/>
        <a:p>
          <a:endParaRPr lang="en-US"/>
        </a:p>
      </dgm:t>
    </dgm:pt>
    <dgm:pt modelId="{352E53BF-4FA9-4219-9132-878BB34B2A63}">
      <dgm:prSet phldrT="[Text]"/>
      <dgm:spPr/>
      <dgm:t>
        <a:bodyPr/>
        <a:lstStyle/>
        <a:p>
          <a:r>
            <a:rPr lang="en-US"/>
            <a:t>Laws, court decisions</a:t>
          </a:r>
        </a:p>
      </dgm:t>
    </dgm:pt>
    <dgm:pt modelId="{783A6A79-0FB1-43FF-8AD1-5537AB6665C9}" type="sibTrans" cxnId="{BAB3B98E-67F8-43F6-B509-35C94040AFBB}">
      <dgm:prSet/>
      <dgm:spPr/>
      <dgm:t>
        <a:bodyPr/>
        <a:lstStyle/>
        <a:p>
          <a:endParaRPr lang="en-US"/>
        </a:p>
      </dgm:t>
    </dgm:pt>
    <dgm:pt modelId="{E9955DE0-694C-45CE-A97D-4A6572D806FF}" type="parTrans" cxnId="{BAB3B98E-67F8-43F6-B509-35C94040AFBB}">
      <dgm:prSet/>
      <dgm:spPr/>
      <dgm:t>
        <a:bodyPr/>
        <a:lstStyle/>
        <a:p>
          <a:endParaRPr lang="en-US"/>
        </a:p>
      </dgm:t>
    </dgm:pt>
    <dgm:pt modelId="{CFB94C4A-1B00-44AC-933A-CF186465CDAB}">
      <dgm:prSet phldrT="[Text]"/>
      <dgm:spPr/>
      <dgm:t>
        <a:bodyPr/>
        <a:lstStyle/>
        <a:p>
          <a:r>
            <a:rPr lang="en-US" dirty="0"/>
            <a:t>Office of Civil Rights</a:t>
          </a:r>
        </a:p>
      </dgm:t>
    </dgm:pt>
    <dgm:pt modelId="{B1B53642-6904-474D-8573-3AC9FC3565EC}" type="sibTrans" cxnId="{86388AEE-2B14-43E0-81A3-606A9FEFAC70}">
      <dgm:prSet/>
      <dgm:spPr/>
      <dgm:t>
        <a:bodyPr/>
        <a:lstStyle/>
        <a:p>
          <a:endParaRPr lang="en-US"/>
        </a:p>
      </dgm:t>
    </dgm:pt>
    <dgm:pt modelId="{EDD7D55B-DBF4-4942-B20D-1BA682D1149E}" type="parTrans" cxnId="{86388AEE-2B14-43E0-81A3-606A9FEFAC70}">
      <dgm:prSet/>
      <dgm:spPr/>
      <dgm:t>
        <a:bodyPr/>
        <a:lstStyle/>
        <a:p>
          <a:endParaRPr lang="en-US"/>
        </a:p>
      </dgm:t>
    </dgm:pt>
    <dgm:pt modelId="{9D33C852-DE54-4CB8-901A-B62FAE67556F}">
      <dgm:prSet phldrT="[Text]"/>
      <dgm:spPr/>
      <dgm:t>
        <a:bodyPr/>
        <a:lstStyle/>
        <a:p>
          <a:r>
            <a:rPr lang="en-US" dirty="0"/>
            <a:t>Clery, VAWA, Higher Ed Act</a:t>
          </a:r>
        </a:p>
      </dgm:t>
    </dgm:pt>
    <dgm:pt modelId="{800DA540-F12B-406D-8831-FFDF3AD44F8E}" type="sibTrans" cxnId="{AA291FBD-2FE9-48C5-AB02-E7A9C7EF1940}">
      <dgm:prSet/>
      <dgm:spPr/>
      <dgm:t>
        <a:bodyPr/>
        <a:lstStyle/>
        <a:p>
          <a:endParaRPr lang="en-US"/>
        </a:p>
      </dgm:t>
    </dgm:pt>
    <dgm:pt modelId="{165DFA64-4D31-4D1D-BBA8-C16E169AB933}" type="parTrans" cxnId="{AA291FBD-2FE9-48C5-AB02-E7A9C7EF1940}">
      <dgm:prSet/>
      <dgm:spPr/>
      <dgm:t>
        <a:bodyPr/>
        <a:lstStyle/>
        <a:p>
          <a:endParaRPr lang="en-US"/>
        </a:p>
      </dgm:t>
    </dgm:pt>
    <dgm:pt modelId="{E7B0E8E9-2E19-4FA2-B155-3DC343D1DBBB}">
      <dgm:prSet phldrT="[Text]"/>
      <dgm:spPr/>
      <dgm:t>
        <a:bodyPr/>
        <a:lstStyle/>
        <a:p>
          <a:r>
            <a:rPr lang="en-US"/>
            <a:t>ADA</a:t>
          </a:r>
        </a:p>
      </dgm:t>
    </dgm:pt>
    <dgm:pt modelId="{B980A960-8B30-4CD8-95CB-F6F740700D45}" type="sibTrans" cxnId="{09B89161-645E-4400-8757-7353066E6E88}">
      <dgm:prSet/>
      <dgm:spPr/>
      <dgm:t>
        <a:bodyPr/>
        <a:lstStyle/>
        <a:p>
          <a:endParaRPr lang="en-US"/>
        </a:p>
      </dgm:t>
    </dgm:pt>
    <dgm:pt modelId="{9D1DDB23-C500-4607-9B6B-D2A0CAC4A911}" type="parTrans" cxnId="{09B89161-645E-4400-8757-7353066E6E88}">
      <dgm:prSet/>
      <dgm:spPr/>
      <dgm:t>
        <a:bodyPr/>
        <a:lstStyle/>
        <a:p>
          <a:endParaRPr lang="en-US"/>
        </a:p>
      </dgm:t>
    </dgm:pt>
    <dgm:pt modelId="{E2294618-8F4C-4DF7-BC5A-E4522CC808B5}" type="pres">
      <dgm:prSet presAssocID="{A1FEC23C-16C0-44EF-8589-EDB213365032}" presName="Name0" presStyleCnt="0">
        <dgm:presLayoutVars>
          <dgm:dir/>
          <dgm:animLvl val="lvl"/>
          <dgm:resizeHandles/>
        </dgm:presLayoutVars>
      </dgm:prSet>
      <dgm:spPr/>
    </dgm:pt>
    <dgm:pt modelId="{4DDADF93-C39D-4280-849B-3428CC01A249}" type="pres">
      <dgm:prSet presAssocID="{CEEA030B-0C77-472F-AEB2-40BCCE5F1E43}" presName="linNode" presStyleCnt="0"/>
      <dgm:spPr/>
    </dgm:pt>
    <dgm:pt modelId="{2CFB0651-DD37-4C90-AC90-2719B1EE1FA7}" type="pres">
      <dgm:prSet presAssocID="{CEEA030B-0C77-472F-AEB2-40BCCE5F1E43}" presName="parentShp" presStyleLbl="node1" presStyleIdx="0" presStyleCnt="3">
        <dgm:presLayoutVars>
          <dgm:bulletEnabled val="1"/>
        </dgm:presLayoutVars>
      </dgm:prSet>
      <dgm:spPr/>
    </dgm:pt>
    <dgm:pt modelId="{C7E4206A-FCCF-47CE-A1CD-C27C6AD8FB6A}" type="pres">
      <dgm:prSet presAssocID="{CEEA030B-0C77-472F-AEB2-40BCCE5F1E43}" presName="childShp" presStyleLbl="bgAccFollowNode1" presStyleIdx="0" presStyleCnt="3">
        <dgm:presLayoutVars>
          <dgm:bulletEnabled val="1"/>
        </dgm:presLayoutVars>
      </dgm:prSet>
      <dgm:spPr/>
    </dgm:pt>
    <dgm:pt modelId="{4F852817-B1D7-4FEE-8D20-0671DDD7E621}" type="pres">
      <dgm:prSet presAssocID="{C04A7D24-41A5-4F91-A7A1-47B68047437F}" presName="spacing" presStyleCnt="0"/>
      <dgm:spPr/>
    </dgm:pt>
    <dgm:pt modelId="{1BA21DAE-BD31-4979-B323-3F8DD68F1108}" type="pres">
      <dgm:prSet presAssocID="{FDF71D8D-7F8B-436C-BC9D-878B7ECBBFF0}" presName="linNode" presStyleCnt="0"/>
      <dgm:spPr/>
    </dgm:pt>
    <dgm:pt modelId="{9399B836-55A3-4B2C-BA7F-5FD464CF23DD}" type="pres">
      <dgm:prSet presAssocID="{FDF71D8D-7F8B-436C-BC9D-878B7ECBBFF0}" presName="parentShp" presStyleLbl="node1" presStyleIdx="1" presStyleCnt="3">
        <dgm:presLayoutVars>
          <dgm:bulletEnabled val="1"/>
        </dgm:presLayoutVars>
      </dgm:prSet>
      <dgm:spPr/>
    </dgm:pt>
    <dgm:pt modelId="{51B461A5-6E42-478B-859B-93F998BAA142}" type="pres">
      <dgm:prSet presAssocID="{FDF71D8D-7F8B-436C-BC9D-878B7ECBBFF0}" presName="childShp" presStyleLbl="bgAccFollowNode1" presStyleIdx="1" presStyleCnt="3">
        <dgm:presLayoutVars>
          <dgm:bulletEnabled val="1"/>
        </dgm:presLayoutVars>
      </dgm:prSet>
      <dgm:spPr/>
    </dgm:pt>
    <dgm:pt modelId="{4FDE8D3D-A57A-40B7-98DF-E2B51B32D94F}" type="pres">
      <dgm:prSet presAssocID="{08E4F3AE-0527-4786-8DD0-2AFBE05B764C}" presName="spacing" presStyleCnt="0"/>
      <dgm:spPr/>
    </dgm:pt>
    <dgm:pt modelId="{65A7F1F4-8992-45E7-A3CC-4203B3A30596}" type="pres">
      <dgm:prSet presAssocID="{89EB2EFD-D3EA-4425-BDDB-4018985A80FA}" presName="linNode" presStyleCnt="0"/>
      <dgm:spPr/>
    </dgm:pt>
    <dgm:pt modelId="{A9F30D93-A9D7-40EA-ACEC-38C75E3B69ED}" type="pres">
      <dgm:prSet presAssocID="{89EB2EFD-D3EA-4425-BDDB-4018985A80FA}" presName="parentShp" presStyleLbl="node1" presStyleIdx="2" presStyleCnt="3">
        <dgm:presLayoutVars>
          <dgm:bulletEnabled val="1"/>
        </dgm:presLayoutVars>
      </dgm:prSet>
      <dgm:spPr/>
    </dgm:pt>
    <dgm:pt modelId="{1E692E3D-6A1F-43BF-832D-2C6FC2450D86}" type="pres">
      <dgm:prSet presAssocID="{89EB2EFD-D3EA-4425-BDDB-4018985A80FA}" presName="childShp" presStyleLbl="bgAccFollowNode1" presStyleIdx="2" presStyleCnt="3">
        <dgm:presLayoutVars>
          <dgm:bulletEnabled val="1"/>
        </dgm:presLayoutVars>
      </dgm:prSet>
      <dgm:spPr/>
    </dgm:pt>
  </dgm:ptLst>
  <dgm:cxnLst>
    <dgm:cxn modelId="{C7B37F0E-32FC-4855-ACBB-3F555E62726B}" type="presOf" srcId="{9D33C852-DE54-4CB8-901A-B62FAE67556F}" destId="{C7E4206A-FCCF-47CE-A1CD-C27C6AD8FB6A}" srcOrd="0" destOrd="2" presId="urn:microsoft.com/office/officeart/2005/8/layout/vList6"/>
    <dgm:cxn modelId="{D8060D1C-71A3-4719-9A20-AAE06724ABFD}" type="presOf" srcId="{266B637B-879D-49B9-B016-F686F3502360}" destId="{1E692E3D-6A1F-43BF-832D-2C6FC2450D86}" srcOrd="0" destOrd="3" presId="urn:microsoft.com/office/officeart/2005/8/layout/vList6"/>
    <dgm:cxn modelId="{E8B10C33-7F06-4703-8DC9-678D13B0B03D}" type="presOf" srcId="{FDF71D8D-7F8B-436C-BC9D-878B7ECBBFF0}" destId="{9399B836-55A3-4B2C-BA7F-5FD464CF23DD}" srcOrd="0" destOrd="0" presId="urn:microsoft.com/office/officeart/2005/8/layout/vList6"/>
    <dgm:cxn modelId="{D7AC0C3C-6E18-477B-96DA-85F6ABFFE23B}" type="presOf" srcId="{E7B0E8E9-2E19-4FA2-B155-3DC343D1DBBB}" destId="{C7E4206A-FCCF-47CE-A1CD-C27C6AD8FB6A}" srcOrd="0" destOrd="3" presId="urn:microsoft.com/office/officeart/2005/8/layout/vList6"/>
    <dgm:cxn modelId="{09B89161-645E-4400-8757-7353066E6E88}" srcId="{CEEA030B-0C77-472F-AEB2-40BCCE5F1E43}" destId="{E7B0E8E9-2E19-4FA2-B155-3DC343D1DBBB}" srcOrd="3" destOrd="0" parTransId="{9D1DDB23-C500-4607-9B6B-D2A0CAC4A911}" sibTransId="{B980A960-8B30-4CD8-95CB-F6F740700D45}"/>
    <dgm:cxn modelId="{95B1206F-7D1B-4BE7-943B-6091DB831A59}" type="presOf" srcId="{EFB0CEE2-5932-41AB-8146-A1EE875D5479}" destId="{1E692E3D-6A1F-43BF-832D-2C6FC2450D86}" srcOrd="0" destOrd="2" presId="urn:microsoft.com/office/officeart/2005/8/layout/vList6"/>
    <dgm:cxn modelId="{97FC8770-9892-4EDE-A28C-A843181D182C}" srcId="{89EB2EFD-D3EA-4425-BDDB-4018985A80FA}" destId="{EFB0CEE2-5932-41AB-8146-A1EE875D5479}" srcOrd="2" destOrd="0" parTransId="{E571E262-9E73-499E-841E-459E0F226E8A}" sibTransId="{F16E73FA-5DBB-411D-8054-E3E4BDB2AA4A}"/>
    <dgm:cxn modelId="{CC592358-B8F8-4437-AAE6-811D39E84B48}" type="presOf" srcId="{A1FEC23C-16C0-44EF-8589-EDB213365032}" destId="{E2294618-8F4C-4DF7-BC5A-E4522CC808B5}" srcOrd="0" destOrd="0" presId="urn:microsoft.com/office/officeart/2005/8/layout/vList6"/>
    <dgm:cxn modelId="{1B39C981-8DB6-4BDB-84E3-197B1688AAFD}" srcId="{A1FEC23C-16C0-44EF-8589-EDB213365032}" destId="{89EB2EFD-D3EA-4425-BDDB-4018985A80FA}" srcOrd="2" destOrd="0" parTransId="{8C94008E-AA5D-42CD-9FD9-BFCB25EADE1B}" sibTransId="{907037FF-15DD-4236-8F68-0F6516B826AD}"/>
    <dgm:cxn modelId="{A463E383-55D9-4045-94BB-11CBE6FF6691}" srcId="{89EB2EFD-D3EA-4425-BDDB-4018985A80FA}" destId="{5CBB1160-33CB-4CC8-AE3E-04C0F47A05A8}" srcOrd="0" destOrd="0" parTransId="{8EAE7F21-4AB6-4676-834C-A1967DDE3BAF}" sibTransId="{64A9C09C-DC9C-460A-9F2C-67B4C4E37642}"/>
    <dgm:cxn modelId="{FAB6FB85-BCCB-4670-80F0-2F0FDF9494D7}" type="presOf" srcId="{DF01A722-EC14-4C30-8DBE-E82DF1BB1260}" destId="{1E692E3D-6A1F-43BF-832D-2C6FC2450D86}" srcOrd="0" destOrd="1" presId="urn:microsoft.com/office/officeart/2005/8/layout/vList6"/>
    <dgm:cxn modelId="{BAB3B98E-67F8-43F6-B509-35C94040AFBB}" srcId="{CEEA030B-0C77-472F-AEB2-40BCCE5F1E43}" destId="{352E53BF-4FA9-4219-9132-878BB34B2A63}" srcOrd="0" destOrd="0" parTransId="{E9955DE0-694C-45CE-A97D-4A6572D806FF}" sibTransId="{783A6A79-0FB1-43FF-8AD1-5537AB6665C9}"/>
    <dgm:cxn modelId="{DB77C690-4894-4836-8678-CBB202D58B08}" srcId="{FDF71D8D-7F8B-436C-BC9D-878B7ECBBFF0}" destId="{417DAA68-2338-4E94-93C9-DE05A73AAFC7}" srcOrd="0" destOrd="0" parTransId="{1DD2425C-5D09-4E24-9352-F54B2241759C}" sibTransId="{518CF84E-0728-48D2-83D9-1D2DC856B1DC}"/>
    <dgm:cxn modelId="{9CC76EAD-3235-45BA-B26C-30B9762E8B6F}" type="presOf" srcId="{352E53BF-4FA9-4219-9132-878BB34B2A63}" destId="{C7E4206A-FCCF-47CE-A1CD-C27C6AD8FB6A}" srcOrd="0" destOrd="0" presId="urn:microsoft.com/office/officeart/2005/8/layout/vList6"/>
    <dgm:cxn modelId="{C97B99B4-85F7-4F8C-AE8C-336BCC96DF9A}" srcId="{FDF71D8D-7F8B-436C-BC9D-878B7ECBBFF0}" destId="{F2BFF501-659A-4534-B415-5CC05D2A2EE6}" srcOrd="2" destOrd="0" parTransId="{A2EEC20B-B79A-46A9-822F-F4FC97B34465}" sibTransId="{40B8B926-915C-4430-A7B9-451422B4F305}"/>
    <dgm:cxn modelId="{EC8F5DBB-A5DB-496F-ADA1-7C85BAC08FDF}" type="presOf" srcId="{5CBB1160-33CB-4CC8-AE3E-04C0F47A05A8}" destId="{1E692E3D-6A1F-43BF-832D-2C6FC2450D86}" srcOrd="0" destOrd="0" presId="urn:microsoft.com/office/officeart/2005/8/layout/vList6"/>
    <dgm:cxn modelId="{AA291FBD-2FE9-48C5-AB02-E7A9C7EF1940}" srcId="{CEEA030B-0C77-472F-AEB2-40BCCE5F1E43}" destId="{9D33C852-DE54-4CB8-901A-B62FAE67556F}" srcOrd="2" destOrd="0" parTransId="{165DFA64-4D31-4D1D-BBA8-C16E169AB933}" sibTransId="{800DA540-F12B-406D-8831-FFDF3AD44F8E}"/>
    <dgm:cxn modelId="{0DBFD4BE-CCC9-4415-A13E-9173542E7030}" type="presOf" srcId="{CEEA030B-0C77-472F-AEB2-40BCCE5F1E43}" destId="{2CFB0651-DD37-4C90-AC90-2719B1EE1FA7}" srcOrd="0" destOrd="0" presId="urn:microsoft.com/office/officeart/2005/8/layout/vList6"/>
    <dgm:cxn modelId="{C555E5C1-E05C-4E71-BC2A-05FD34E8AF36}" srcId="{A1FEC23C-16C0-44EF-8589-EDB213365032}" destId="{CEEA030B-0C77-472F-AEB2-40BCCE5F1E43}" srcOrd="0" destOrd="0" parTransId="{380A183F-37DC-4F0B-B993-D82D0202CFD7}" sibTransId="{C04A7D24-41A5-4F91-A7A1-47B68047437F}"/>
    <dgm:cxn modelId="{03104EC4-36FA-40FD-9399-9FC05548893A}" srcId="{A1FEC23C-16C0-44EF-8589-EDB213365032}" destId="{FDF71D8D-7F8B-436C-BC9D-878B7ECBBFF0}" srcOrd="1" destOrd="0" parTransId="{EB17509C-341A-4CBD-8621-05454A6CFC82}" sibTransId="{08E4F3AE-0527-4786-8DD0-2AFBE05B764C}"/>
    <dgm:cxn modelId="{F98561CA-8AEC-4F23-884A-78EB25423B6A}" type="presOf" srcId="{CFB94C4A-1B00-44AC-933A-CF186465CDAB}" destId="{C7E4206A-FCCF-47CE-A1CD-C27C6AD8FB6A}" srcOrd="0" destOrd="1" presId="urn:microsoft.com/office/officeart/2005/8/layout/vList6"/>
    <dgm:cxn modelId="{7175C1DA-B4DC-432D-86F9-96F019EB607F}" srcId="{89EB2EFD-D3EA-4425-BDDB-4018985A80FA}" destId="{266B637B-879D-49B9-B016-F686F3502360}" srcOrd="3" destOrd="0" parTransId="{DDF1EA1F-8D2A-4601-92E3-72B88D591868}" sibTransId="{5D3201C7-9260-488B-B23C-B17EBFEAFDFB}"/>
    <dgm:cxn modelId="{61A515E6-465D-4322-B307-4A66013320A7}" type="presOf" srcId="{417DAA68-2338-4E94-93C9-DE05A73AAFC7}" destId="{51B461A5-6E42-478B-859B-93F998BAA142}" srcOrd="0" destOrd="0" presId="urn:microsoft.com/office/officeart/2005/8/layout/vList6"/>
    <dgm:cxn modelId="{DFF41CE7-9824-4269-8A9E-394276755E24}" srcId="{89EB2EFD-D3EA-4425-BDDB-4018985A80FA}" destId="{DF01A722-EC14-4C30-8DBE-E82DF1BB1260}" srcOrd="1" destOrd="0" parTransId="{E8E90E3C-54AD-40BD-A2B9-59D9EDF8726B}" sibTransId="{908F5546-1E51-46B7-90A0-2939C1DA128A}"/>
    <dgm:cxn modelId="{BD3331EA-2910-46D0-A1F0-275F461C4930}" srcId="{FDF71D8D-7F8B-436C-BC9D-878B7ECBBFF0}" destId="{D818C3D6-4F30-45E0-8C70-A78FA921F224}" srcOrd="1" destOrd="0" parTransId="{90C4987C-9F2C-4017-B7C8-A36E18DD3A34}" sibTransId="{7CF3A799-4B6C-476E-9F3B-C3AE5FF69F9C}"/>
    <dgm:cxn modelId="{2A6BE2ED-63FE-4DBC-A096-A93F120F173E}" type="presOf" srcId="{89EB2EFD-D3EA-4425-BDDB-4018985A80FA}" destId="{A9F30D93-A9D7-40EA-ACEC-38C75E3B69ED}" srcOrd="0" destOrd="0" presId="urn:microsoft.com/office/officeart/2005/8/layout/vList6"/>
    <dgm:cxn modelId="{86388AEE-2B14-43E0-81A3-606A9FEFAC70}" srcId="{CEEA030B-0C77-472F-AEB2-40BCCE5F1E43}" destId="{CFB94C4A-1B00-44AC-933A-CF186465CDAB}" srcOrd="1" destOrd="0" parTransId="{EDD7D55B-DBF4-4942-B20D-1BA682D1149E}" sibTransId="{B1B53642-6904-474D-8573-3AC9FC3565EC}"/>
    <dgm:cxn modelId="{38AF57F2-351A-4A0D-B254-D2930341FE5B}" type="presOf" srcId="{D818C3D6-4F30-45E0-8C70-A78FA921F224}" destId="{51B461A5-6E42-478B-859B-93F998BAA142}" srcOrd="0" destOrd="1" presId="urn:microsoft.com/office/officeart/2005/8/layout/vList6"/>
    <dgm:cxn modelId="{EC55BDF7-5B65-47F8-80CA-D463A3FA57EB}" type="presOf" srcId="{F2BFF501-659A-4534-B415-5CC05D2A2EE6}" destId="{51B461A5-6E42-478B-859B-93F998BAA142}" srcOrd="0" destOrd="2" presId="urn:microsoft.com/office/officeart/2005/8/layout/vList6"/>
    <dgm:cxn modelId="{F62A3635-7E40-4F83-89BF-2E198CE38DAF}" type="presParOf" srcId="{E2294618-8F4C-4DF7-BC5A-E4522CC808B5}" destId="{4DDADF93-C39D-4280-849B-3428CC01A249}" srcOrd="0" destOrd="0" presId="urn:microsoft.com/office/officeart/2005/8/layout/vList6"/>
    <dgm:cxn modelId="{FB08B92B-44E7-4B21-83F3-11A325167DF5}" type="presParOf" srcId="{4DDADF93-C39D-4280-849B-3428CC01A249}" destId="{2CFB0651-DD37-4C90-AC90-2719B1EE1FA7}" srcOrd="0" destOrd="0" presId="urn:microsoft.com/office/officeart/2005/8/layout/vList6"/>
    <dgm:cxn modelId="{1CFFC08F-CCCE-4F6E-9502-000CEC9CBE2D}" type="presParOf" srcId="{4DDADF93-C39D-4280-849B-3428CC01A249}" destId="{C7E4206A-FCCF-47CE-A1CD-C27C6AD8FB6A}" srcOrd="1" destOrd="0" presId="urn:microsoft.com/office/officeart/2005/8/layout/vList6"/>
    <dgm:cxn modelId="{DCBB9EE7-3219-4419-86D5-EF25F0719775}" type="presParOf" srcId="{E2294618-8F4C-4DF7-BC5A-E4522CC808B5}" destId="{4F852817-B1D7-4FEE-8D20-0671DDD7E621}" srcOrd="1" destOrd="0" presId="urn:microsoft.com/office/officeart/2005/8/layout/vList6"/>
    <dgm:cxn modelId="{3BE9A654-919E-4D5C-8A94-3DE77E1595A0}" type="presParOf" srcId="{E2294618-8F4C-4DF7-BC5A-E4522CC808B5}" destId="{1BA21DAE-BD31-4979-B323-3F8DD68F1108}" srcOrd="2" destOrd="0" presId="urn:microsoft.com/office/officeart/2005/8/layout/vList6"/>
    <dgm:cxn modelId="{ABD2ADDE-1891-4A24-ACD3-7C31418F83FD}" type="presParOf" srcId="{1BA21DAE-BD31-4979-B323-3F8DD68F1108}" destId="{9399B836-55A3-4B2C-BA7F-5FD464CF23DD}" srcOrd="0" destOrd="0" presId="urn:microsoft.com/office/officeart/2005/8/layout/vList6"/>
    <dgm:cxn modelId="{EF90CCBE-EEC5-4687-B027-2CC851511CA4}" type="presParOf" srcId="{1BA21DAE-BD31-4979-B323-3F8DD68F1108}" destId="{51B461A5-6E42-478B-859B-93F998BAA142}" srcOrd="1" destOrd="0" presId="urn:microsoft.com/office/officeart/2005/8/layout/vList6"/>
    <dgm:cxn modelId="{0FD4FDA8-938C-4662-87E1-B65558BECEA7}" type="presParOf" srcId="{E2294618-8F4C-4DF7-BC5A-E4522CC808B5}" destId="{4FDE8D3D-A57A-40B7-98DF-E2B51B32D94F}" srcOrd="3" destOrd="0" presId="urn:microsoft.com/office/officeart/2005/8/layout/vList6"/>
    <dgm:cxn modelId="{92F7F6EB-E566-4419-AB64-04098AE0A226}" type="presParOf" srcId="{E2294618-8F4C-4DF7-BC5A-E4522CC808B5}" destId="{65A7F1F4-8992-45E7-A3CC-4203B3A30596}" srcOrd="4" destOrd="0" presId="urn:microsoft.com/office/officeart/2005/8/layout/vList6"/>
    <dgm:cxn modelId="{91540E38-D4E2-4183-8393-AB64B4E0D445}" type="presParOf" srcId="{65A7F1F4-8992-45E7-A3CC-4203B3A30596}" destId="{A9F30D93-A9D7-40EA-ACEC-38C75E3B69ED}" srcOrd="0" destOrd="0" presId="urn:microsoft.com/office/officeart/2005/8/layout/vList6"/>
    <dgm:cxn modelId="{C27EB14E-58C8-47CE-BE57-D41E68CEC03A}" type="presParOf" srcId="{65A7F1F4-8992-45E7-A3CC-4203B3A30596}" destId="{1E692E3D-6A1F-43BF-832D-2C6FC2450D86}" srcOrd="1" destOrd="0" presId="urn:microsoft.com/office/officeart/2005/8/layout/vList6"/>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1F7BB950-33A4-4806-90E0-D1E3A11CA9C1}" type="doc">
      <dgm:prSet loTypeId="urn:microsoft.com/office/officeart/2011/layout/HexagonRadial" loCatId="officeonline" qsTypeId="urn:microsoft.com/office/officeart/2005/8/quickstyle/simple1" qsCatId="simple" csTypeId="urn:microsoft.com/office/officeart/2005/8/colors/accent0_3" csCatId="mainScheme" phldr="1"/>
      <dgm:spPr/>
      <dgm:t>
        <a:bodyPr/>
        <a:lstStyle/>
        <a:p>
          <a:endParaRPr lang="en-US"/>
        </a:p>
      </dgm:t>
    </dgm:pt>
    <dgm:pt modelId="{267B8BFB-563B-40F4-873A-5D63E0438455}">
      <dgm:prSet phldrT="[Text]"/>
      <dgm:spPr/>
      <dgm:t>
        <a:bodyPr/>
        <a:lstStyle/>
        <a:p>
          <a:r>
            <a:rPr lang="en-US" dirty="0"/>
            <a:t>Title IX</a:t>
          </a:r>
        </a:p>
      </dgm:t>
    </dgm:pt>
    <dgm:pt modelId="{10C4ED11-CC09-4151-B885-C5F5410D63DD}" type="parTrans" cxnId="{3C5E8D0F-C300-4230-9A68-7842D7827F14}">
      <dgm:prSet/>
      <dgm:spPr/>
      <dgm:t>
        <a:bodyPr/>
        <a:lstStyle/>
        <a:p>
          <a:endParaRPr lang="en-US"/>
        </a:p>
      </dgm:t>
    </dgm:pt>
    <dgm:pt modelId="{67A3E116-3BD1-44D8-BCDB-DC9CA5E5EF6D}" type="sibTrans" cxnId="{3C5E8D0F-C300-4230-9A68-7842D7827F14}">
      <dgm:prSet/>
      <dgm:spPr/>
      <dgm:t>
        <a:bodyPr/>
        <a:lstStyle/>
        <a:p>
          <a:endParaRPr lang="en-US"/>
        </a:p>
      </dgm:t>
    </dgm:pt>
    <dgm:pt modelId="{0B792931-3890-4071-8229-F231F1042E44}">
      <dgm:prSet phldrT="[Text]"/>
      <dgm:spPr/>
      <dgm:t>
        <a:bodyPr/>
        <a:lstStyle/>
        <a:p>
          <a:r>
            <a:rPr lang="en-US" dirty="0"/>
            <a:t>Grievance process</a:t>
          </a:r>
        </a:p>
      </dgm:t>
    </dgm:pt>
    <dgm:pt modelId="{11EF3C26-8967-4A09-BDAB-CAAA7FB71B1D}" type="parTrans" cxnId="{ADC69E20-29D8-44C3-85C8-1A3DAB9009E9}">
      <dgm:prSet/>
      <dgm:spPr/>
      <dgm:t>
        <a:bodyPr/>
        <a:lstStyle/>
        <a:p>
          <a:endParaRPr lang="en-US"/>
        </a:p>
      </dgm:t>
    </dgm:pt>
    <dgm:pt modelId="{CB178AD6-38CE-4ED5-B634-E57999A08A72}" type="sibTrans" cxnId="{ADC69E20-29D8-44C3-85C8-1A3DAB9009E9}">
      <dgm:prSet/>
      <dgm:spPr/>
      <dgm:t>
        <a:bodyPr/>
        <a:lstStyle/>
        <a:p>
          <a:endParaRPr lang="en-US"/>
        </a:p>
      </dgm:t>
    </dgm:pt>
    <dgm:pt modelId="{A56C60BF-9C83-432B-8800-15B7D95E056B}" type="pres">
      <dgm:prSet presAssocID="{1F7BB950-33A4-4806-90E0-D1E3A11CA9C1}" presName="Name0" presStyleCnt="0">
        <dgm:presLayoutVars>
          <dgm:chMax val="1"/>
          <dgm:chPref val="1"/>
          <dgm:dir/>
          <dgm:animOne val="branch"/>
          <dgm:animLvl val="lvl"/>
        </dgm:presLayoutVars>
      </dgm:prSet>
      <dgm:spPr/>
    </dgm:pt>
    <dgm:pt modelId="{2D60552F-9FB0-49C8-993E-4AB9ECE507E3}" type="pres">
      <dgm:prSet presAssocID="{267B8BFB-563B-40F4-873A-5D63E0438455}" presName="Parent" presStyleLbl="node0" presStyleIdx="0" presStyleCnt="1">
        <dgm:presLayoutVars>
          <dgm:chMax val="6"/>
          <dgm:chPref val="6"/>
        </dgm:presLayoutVars>
      </dgm:prSet>
      <dgm:spPr/>
    </dgm:pt>
    <dgm:pt modelId="{87DA26A0-CDAD-44FE-8D0F-F1905B562BD0}" type="pres">
      <dgm:prSet presAssocID="{0B792931-3890-4071-8229-F231F1042E44}" presName="Accent1" presStyleCnt="0"/>
      <dgm:spPr/>
    </dgm:pt>
    <dgm:pt modelId="{D438B402-1513-44B7-A5A8-E71C71CA6123}" type="pres">
      <dgm:prSet presAssocID="{0B792931-3890-4071-8229-F231F1042E44}" presName="Accent" presStyleLbl="bgShp" presStyleIdx="0" presStyleCnt="1"/>
      <dgm:spPr/>
    </dgm:pt>
    <dgm:pt modelId="{47E91D4F-2E8D-4118-88D4-3C9362AC0624}" type="pres">
      <dgm:prSet presAssocID="{0B792931-3890-4071-8229-F231F1042E44}" presName="Child1" presStyleLbl="node1" presStyleIdx="0" presStyleCnt="1">
        <dgm:presLayoutVars>
          <dgm:chMax val="0"/>
          <dgm:chPref val="0"/>
          <dgm:bulletEnabled val="1"/>
        </dgm:presLayoutVars>
      </dgm:prSet>
      <dgm:spPr/>
    </dgm:pt>
  </dgm:ptLst>
  <dgm:cxnLst>
    <dgm:cxn modelId="{3C5E8D0F-C300-4230-9A68-7842D7827F14}" srcId="{1F7BB950-33A4-4806-90E0-D1E3A11CA9C1}" destId="{267B8BFB-563B-40F4-873A-5D63E0438455}" srcOrd="0" destOrd="0" parTransId="{10C4ED11-CC09-4151-B885-C5F5410D63DD}" sibTransId="{67A3E116-3BD1-44D8-BCDB-DC9CA5E5EF6D}"/>
    <dgm:cxn modelId="{ADC69E20-29D8-44C3-85C8-1A3DAB9009E9}" srcId="{267B8BFB-563B-40F4-873A-5D63E0438455}" destId="{0B792931-3890-4071-8229-F231F1042E44}" srcOrd="0" destOrd="0" parTransId="{11EF3C26-8967-4A09-BDAB-CAAA7FB71B1D}" sibTransId="{CB178AD6-38CE-4ED5-B634-E57999A08A72}"/>
    <dgm:cxn modelId="{2141E723-3983-43B0-9D92-A2B7D0B61B99}" type="presOf" srcId="{1F7BB950-33A4-4806-90E0-D1E3A11CA9C1}" destId="{A56C60BF-9C83-432B-8800-15B7D95E056B}" srcOrd="0" destOrd="0" presId="urn:microsoft.com/office/officeart/2011/layout/HexagonRadial"/>
    <dgm:cxn modelId="{D752B59C-66F4-4107-A4D9-1D1E3ACD5113}" type="presOf" srcId="{267B8BFB-563B-40F4-873A-5D63E0438455}" destId="{2D60552F-9FB0-49C8-993E-4AB9ECE507E3}" srcOrd="0" destOrd="0" presId="urn:microsoft.com/office/officeart/2011/layout/HexagonRadial"/>
    <dgm:cxn modelId="{780914F1-BEDA-4603-8932-E85B3D5EB359}" type="presOf" srcId="{0B792931-3890-4071-8229-F231F1042E44}" destId="{47E91D4F-2E8D-4118-88D4-3C9362AC0624}" srcOrd="0" destOrd="0" presId="urn:microsoft.com/office/officeart/2011/layout/HexagonRadial"/>
    <dgm:cxn modelId="{4F1A780D-86B9-4EFA-9F6F-7D3BDE4289B6}" type="presParOf" srcId="{A56C60BF-9C83-432B-8800-15B7D95E056B}" destId="{2D60552F-9FB0-49C8-993E-4AB9ECE507E3}" srcOrd="0" destOrd="0" presId="urn:microsoft.com/office/officeart/2011/layout/HexagonRadial"/>
    <dgm:cxn modelId="{11366B3B-343B-4C2E-99A1-118F33AED745}" type="presParOf" srcId="{A56C60BF-9C83-432B-8800-15B7D95E056B}" destId="{87DA26A0-CDAD-44FE-8D0F-F1905B562BD0}" srcOrd="1" destOrd="0" presId="urn:microsoft.com/office/officeart/2011/layout/HexagonRadial"/>
    <dgm:cxn modelId="{89CD9DE6-6AC1-4FD1-A4D9-79D66276D632}" type="presParOf" srcId="{87DA26A0-CDAD-44FE-8D0F-F1905B562BD0}" destId="{D438B402-1513-44B7-A5A8-E71C71CA6123}" srcOrd="0" destOrd="0" presId="urn:microsoft.com/office/officeart/2011/layout/HexagonRadial"/>
    <dgm:cxn modelId="{F1D79FF7-D8AB-4D99-B985-C9DECE1B551F}" type="presParOf" srcId="{A56C60BF-9C83-432B-8800-15B7D95E056B}" destId="{47E91D4F-2E8D-4118-88D4-3C9362AC0624}" srcOrd="2" destOrd="0" presId="urn:microsoft.com/office/officeart/2011/layout/HexagonRadial"/>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1.xml><?xml version="1.0" encoding="utf-8"?>
<dgm:dataModel xmlns:dgm="http://schemas.openxmlformats.org/drawingml/2006/diagram" xmlns:a="http://schemas.openxmlformats.org/drawingml/2006/main">
  <dgm:ptLst>
    <dgm:pt modelId="{1F7BB950-33A4-4806-90E0-D1E3A11CA9C1}" type="doc">
      <dgm:prSet loTypeId="urn:microsoft.com/office/officeart/2011/layout/HexagonRadial" loCatId="officeonline" qsTypeId="urn:microsoft.com/office/officeart/2005/8/quickstyle/simple1" qsCatId="simple" csTypeId="urn:microsoft.com/office/officeart/2005/8/colors/accent0_3" csCatId="mainScheme" phldr="1"/>
      <dgm:spPr/>
      <dgm:t>
        <a:bodyPr/>
        <a:lstStyle/>
        <a:p>
          <a:endParaRPr lang="en-US"/>
        </a:p>
      </dgm:t>
    </dgm:pt>
    <dgm:pt modelId="{267B8BFB-563B-40F4-873A-5D63E0438455}">
      <dgm:prSet phldrT="[Text]"/>
      <dgm:spPr/>
      <dgm:t>
        <a:bodyPr/>
        <a:lstStyle/>
        <a:p>
          <a:r>
            <a:rPr lang="en-US" dirty="0"/>
            <a:t>Title IX</a:t>
          </a:r>
        </a:p>
      </dgm:t>
    </dgm:pt>
    <dgm:pt modelId="{10C4ED11-CC09-4151-B885-C5F5410D63DD}" type="parTrans" cxnId="{3C5E8D0F-C300-4230-9A68-7842D7827F14}">
      <dgm:prSet/>
      <dgm:spPr/>
      <dgm:t>
        <a:bodyPr/>
        <a:lstStyle/>
        <a:p>
          <a:endParaRPr lang="en-US"/>
        </a:p>
      </dgm:t>
    </dgm:pt>
    <dgm:pt modelId="{67A3E116-3BD1-44D8-BCDB-DC9CA5E5EF6D}" type="sibTrans" cxnId="{3C5E8D0F-C300-4230-9A68-7842D7827F14}">
      <dgm:prSet/>
      <dgm:spPr/>
      <dgm:t>
        <a:bodyPr/>
        <a:lstStyle/>
        <a:p>
          <a:endParaRPr lang="en-US"/>
        </a:p>
      </dgm:t>
    </dgm:pt>
    <dgm:pt modelId="{0B792931-3890-4071-8229-F231F1042E44}">
      <dgm:prSet phldrT="[Text]"/>
      <dgm:spPr/>
      <dgm:t>
        <a:bodyPr/>
        <a:lstStyle/>
        <a:p>
          <a:r>
            <a:rPr lang="en-US" dirty="0"/>
            <a:t>Grievance process</a:t>
          </a:r>
        </a:p>
      </dgm:t>
    </dgm:pt>
    <dgm:pt modelId="{11EF3C26-8967-4A09-BDAB-CAAA7FB71B1D}" type="parTrans" cxnId="{ADC69E20-29D8-44C3-85C8-1A3DAB9009E9}">
      <dgm:prSet/>
      <dgm:spPr/>
      <dgm:t>
        <a:bodyPr/>
        <a:lstStyle/>
        <a:p>
          <a:endParaRPr lang="en-US"/>
        </a:p>
      </dgm:t>
    </dgm:pt>
    <dgm:pt modelId="{CB178AD6-38CE-4ED5-B634-E57999A08A72}" type="sibTrans" cxnId="{ADC69E20-29D8-44C3-85C8-1A3DAB9009E9}">
      <dgm:prSet/>
      <dgm:spPr/>
      <dgm:t>
        <a:bodyPr/>
        <a:lstStyle/>
        <a:p>
          <a:endParaRPr lang="en-US"/>
        </a:p>
      </dgm:t>
    </dgm:pt>
    <dgm:pt modelId="{A56C60BF-9C83-432B-8800-15B7D95E056B}" type="pres">
      <dgm:prSet presAssocID="{1F7BB950-33A4-4806-90E0-D1E3A11CA9C1}" presName="Name0" presStyleCnt="0">
        <dgm:presLayoutVars>
          <dgm:chMax val="1"/>
          <dgm:chPref val="1"/>
          <dgm:dir/>
          <dgm:animOne val="branch"/>
          <dgm:animLvl val="lvl"/>
        </dgm:presLayoutVars>
      </dgm:prSet>
      <dgm:spPr/>
    </dgm:pt>
    <dgm:pt modelId="{2D60552F-9FB0-49C8-993E-4AB9ECE507E3}" type="pres">
      <dgm:prSet presAssocID="{267B8BFB-563B-40F4-873A-5D63E0438455}" presName="Parent" presStyleLbl="node0" presStyleIdx="0" presStyleCnt="1">
        <dgm:presLayoutVars>
          <dgm:chMax val="6"/>
          <dgm:chPref val="6"/>
        </dgm:presLayoutVars>
      </dgm:prSet>
      <dgm:spPr/>
    </dgm:pt>
    <dgm:pt modelId="{87DA26A0-CDAD-44FE-8D0F-F1905B562BD0}" type="pres">
      <dgm:prSet presAssocID="{0B792931-3890-4071-8229-F231F1042E44}" presName="Accent1" presStyleCnt="0"/>
      <dgm:spPr/>
    </dgm:pt>
    <dgm:pt modelId="{D438B402-1513-44B7-A5A8-E71C71CA6123}" type="pres">
      <dgm:prSet presAssocID="{0B792931-3890-4071-8229-F231F1042E44}" presName="Accent" presStyleLbl="bgShp" presStyleIdx="0" presStyleCnt="1"/>
      <dgm:spPr/>
    </dgm:pt>
    <dgm:pt modelId="{47E91D4F-2E8D-4118-88D4-3C9362AC0624}" type="pres">
      <dgm:prSet presAssocID="{0B792931-3890-4071-8229-F231F1042E44}" presName="Child1" presStyleLbl="node1" presStyleIdx="0" presStyleCnt="1">
        <dgm:presLayoutVars>
          <dgm:chMax val="0"/>
          <dgm:chPref val="0"/>
          <dgm:bulletEnabled val="1"/>
        </dgm:presLayoutVars>
      </dgm:prSet>
      <dgm:spPr/>
    </dgm:pt>
  </dgm:ptLst>
  <dgm:cxnLst>
    <dgm:cxn modelId="{3C5E8D0F-C300-4230-9A68-7842D7827F14}" srcId="{1F7BB950-33A4-4806-90E0-D1E3A11CA9C1}" destId="{267B8BFB-563B-40F4-873A-5D63E0438455}" srcOrd="0" destOrd="0" parTransId="{10C4ED11-CC09-4151-B885-C5F5410D63DD}" sibTransId="{67A3E116-3BD1-44D8-BCDB-DC9CA5E5EF6D}"/>
    <dgm:cxn modelId="{ADC69E20-29D8-44C3-85C8-1A3DAB9009E9}" srcId="{267B8BFB-563B-40F4-873A-5D63E0438455}" destId="{0B792931-3890-4071-8229-F231F1042E44}" srcOrd="0" destOrd="0" parTransId="{11EF3C26-8967-4A09-BDAB-CAAA7FB71B1D}" sibTransId="{CB178AD6-38CE-4ED5-B634-E57999A08A72}"/>
    <dgm:cxn modelId="{2141E723-3983-43B0-9D92-A2B7D0B61B99}" type="presOf" srcId="{1F7BB950-33A4-4806-90E0-D1E3A11CA9C1}" destId="{A56C60BF-9C83-432B-8800-15B7D95E056B}" srcOrd="0" destOrd="0" presId="urn:microsoft.com/office/officeart/2011/layout/HexagonRadial"/>
    <dgm:cxn modelId="{D752B59C-66F4-4107-A4D9-1D1E3ACD5113}" type="presOf" srcId="{267B8BFB-563B-40F4-873A-5D63E0438455}" destId="{2D60552F-9FB0-49C8-993E-4AB9ECE507E3}" srcOrd="0" destOrd="0" presId="urn:microsoft.com/office/officeart/2011/layout/HexagonRadial"/>
    <dgm:cxn modelId="{780914F1-BEDA-4603-8932-E85B3D5EB359}" type="presOf" srcId="{0B792931-3890-4071-8229-F231F1042E44}" destId="{47E91D4F-2E8D-4118-88D4-3C9362AC0624}" srcOrd="0" destOrd="0" presId="urn:microsoft.com/office/officeart/2011/layout/HexagonRadial"/>
    <dgm:cxn modelId="{4F1A780D-86B9-4EFA-9F6F-7D3BDE4289B6}" type="presParOf" srcId="{A56C60BF-9C83-432B-8800-15B7D95E056B}" destId="{2D60552F-9FB0-49C8-993E-4AB9ECE507E3}" srcOrd="0" destOrd="0" presId="urn:microsoft.com/office/officeart/2011/layout/HexagonRadial"/>
    <dgm:cxn modelId="{11366B3B-343B-4C2E-99A1-118F33AED745}" type="presParOf" srcId="{A56C60BF-9C83-432B-8800-15B7D95E056B}" destId="{87DA26A0-CDAD-44FE-8D0F-F1905B562BD0}" srcOrd="1" destOrd="0" presId="urn:microsoft.com/office/officeart/2011/layout/HexagonRadial"/>
    <dgm:cxn modelId="{89CD9DE6-6AC1-4FD1-A4D9-79D66276D632}" type="presParOf" srcId="{87DA26A0-CDAD-44FE-8D0F-F1905B562BD0}" destId="{D438B402-1513-44B7-A5A8-E71C71CA6123}" srcOrd="0" destOrd="0" presId="urn:microsoft.com/office/officeart/2011/layout/HexagonRadial"/>
    <dgm:cxn modelId="{F1D79FF7-D8AB-4D99-B985-C9DECE1B551F}" type="presParOf" srcId="{A56C60BF-9C83-432B-8800-15B7D95E056B}" destId="{47E91D4F-2E8D-4118-88D4-3C9362AC0624}" srcOrd="2" destOrd="0" presId="urn:microsoft.com/office/officeart/2011/layout/HexagonRadial"/>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2.xml><?xml version="1.0" encoding="utf-8"?>
<dgm:dataModel xmlns:dgm="http://schemas.openxmlformats.org/drawingml/2006/diagram" xmlns:a="http://schemas.openxmlformats.org/drawingml/2006/main">
  <dgm:ptLst>
    <dgm:pt modelId="{1F7BB950-33A4-4806-90E0-D1E3A11CA9C1}" type="doc">
      <dgm:prSet loTypeId="urn:microsoft.com/office/officeart/2011/layout/HexagonRadial" loCatId="officeonline" qsTypeId="urn:microsoft.com/office/officeart/2005/8/quickstyle/simple1" qsCatId="simple" csTypeId="urn:microsoft.com/office/officeart/2005/8/colors/accent0_3" csCatId="mainScheme" phldr="1"/>
      <dgm:spPr/>
      <dgm:t>
        <a:bodyPr/>
        <a:lstStyle/>
        <a:p>
          <a:endParaRPr lang="en-US"/>
        </a:p>
      </dgm:t>
    </dgm:pt>
    <dgm:pt modelId="{267B8BFB-563B-40F4-873A-5D63E0438455}">
      <dgm:prSet phldrT="[Text]"/>
      <dgm:spPr/>
      <dgm:t>
        <a:bodyPr/>
        <a:lstStyle/>
        <a:p>
          <a:r>
            <a:rPr lang="en-US" dirty="0"/>
            <a:t>Title IX</a:t>
          </a:r>
        </a:p>
      </dgm:t>
    </dgm:pt>
    <dgm:pt modelId="{10C4ED11-CC09-4151-B885-C5F5410D63DD}" type="parTrans" cxnId="{3C5E8D0F-C300-4230-9A68-7842D7827F14}">
      <dgm:prSet/>
      <dgm:spPr/>
      <dgm:t>
        <a:bodyPr/>
        <a:lstStyle/>
        <a:p>
          <a:endParaRPr lang="en-US"/>
        </a:p>
      </dgm:t>
    </dgm:pt>
    <dgm:pt modelId="{67A3E116-3BD1-44D8-BCDB-DC9CA5E5EF6D}" type="sibTrans" cxnId="{3C5E8D0F-C300-4230-9A68-7842D7827F14}">
      <dgm:prSet/>
      <dgm:spPr/>
      <dgm:t>
        <a:bodyPr/>
        <a:lstStyle/>
        <a:p>
          <a:endParaRPr lang="en-US"/>
        </a:p>
      </dgm:t>
    </dgm:pt>
    <dgm:pt modelId="{0B792931-3890-4071-8229-F231F1042E44}">
      <dgm:prSet phldrT="[Text]"/>
      <dgm:spPr/>
      <dgm:t>
        <a:bodyPr/>
        <a:lstStyle/>
        <a:p>
          <a:r>
            <a:rPr lang="en-US" dirty="0"/>
            <a:t>Grievance process</a:t>
          </a:r>
        </a:p>
      </dgm:t>
    </dgm:pt>
    <dgm:pt modelId="{11EF3C26-8967-4A09-BDAB-CAAA7FB71B1D}" type="parTrans" cxnId="{ADC69E20-29D8-44C3-85C8-1A3DAB9009E9}">
      <dgm:prSet/>
      <dgm:spPr/>
      <dgm:t>
        <a:bodyPr/>
        <a:lstStyle/>
        <a:p>
          <a:endParaRPr lang="en-US"/>
        </a:p>
      </dgm:t>
    </dgm:pt>
    <dgm:pt modelId="{CB178AD6-38CE-4ED5-B634-E57999A08A72}" type="sibTrans" cxnId="{ADC69E20-29D8-44C3-85C8-1A3DAB9009E9}">
      <dgm:prSet/>
      <dgm:spPr/>
      <dgm:t>
        <a:bodyPr/>
        <a:lstStyle/>
        <a:p>
          <a:endParaRPr lang="en-US"/>
        </a:p>
      </dgm:t>
    </dgm:pt>
    <dgm:pt modelId="{A56C60BF-9C83-432B-8800-15B7D95E056B}" type="pres">
      <dgm:prSet presAssocID="{1F7BB950-33A4-4806-90E0-D1E3A11CA9C1}" presName="Name0" presStyleCnt="0">
        <dgm:presLayoutVars>
          <dgm:chMax val="1"/>
          <dgm:chPref val="1"/>
          <dgm:dir/>
          <dgm:animOne val="branch"/>
          <dgm:animLvl val="lvl"/>
        </dgm:presLayoutVars>
      </dgm:prSet>
      <dgm:spPr/>
    </dgm:pt>
    <dgm:pt modelId="{2D60552F-9FB0-49C8-993E-4AB9ECE507E3}" type="pres">
      <dgm:prSet presAssocID="{267B8BFB-563B-40F4-873A-5D63E0438455}" presName="Parent" presStyleLbl="node0" presStyleIdx="0" presStyleCnt="1">
        <dgm:presLayoutVars>
          <dgm:chMax val="6"/>
          <dgm:chPref val="6"/>
        </dgm:presLayoutVars>
      </dgm:prSet>
      <dgm:spPr/>
    </dgm:pt>
    <dgm:pt modelId="{87DA26A0-CDAD-44FE-8D0F-F1905B562BD0}" type="pres">
      <dgm:prSet presAssocID="{0B792931-3890-4071-8229-F231F1042E44}" presName="Accent1" presStyleCnt="0"/>
      <dgm:spPr/>
    </dgm:pt>
    <dgm:pt modelId="{D438B402-1513-44B7-A5A8-E71C71CA6123}" type="pres">
      <dgm:prSet presAssocID="{0B792931-3890-4071-8229-F231F1042E44}" presName="Accent" presStyleLbl="bgShp" presStyleIdx="0" presStyleCnt="1"/>
      <dgm:spPr/>
    </dgm:pt>
    <dgm:pt modelId="{47E91D4F-2E8D-4118-88D4-3C9362AC0624}" type="pres">
      <dgm:prSet presAssocID="{0B792931-3890-4071-8229-F231F1042E44}" presName="Child1" presStyleLbl="node1" presStyleIdx="0" presStyleCnt="1">
        <dgm:presLayoutVars>
          <dgm:chMax val="0"/>
          <dgm:chPref val="0"/>
          <dgm:bulletEnabled val="1"/>
        </dgm:presLayoutVars>
      </dgm:prSet>
      <dgm:spPr/>
    </dgm:pt>
  </dgm:ptLst>
  <dgm:cxnLst>
    <dgm:cxn modelId="{3C5E8D0F-C300-4230-9A68-7842D7827F14}" srcId="{1F7BB950-33A4-4806-90E0-D1E3A11CA9C1}" destId="{267B8BFB-563B-40F4-873A-5D63E0438455}" srcOrd="0" destOrd="0" parTransId="{10C4ED11-CC09-4151-B885-C5F5410D63DD}" sibTransId="{67A3E116-3BD1-44D8-BCDB-DC9CA5E5EF6D}"/>
    <dgm:cxn modelId="{ADC69E20-29D8-44C3-85C8-1A3DAB9009E9}" srcId="{267B8BFB-563B-40F4-873A-5D63E0438455}" destId="{0B792931-3890-4071-8229-F231F1042E44}" srcOrd="0" destOrd="0" parTransId="{11EF3C26-8967-4A09-BDAB-CAAA7FB71B1D}" sibTransId="{CB178AD6-38CE-4ED5-B634-E57999A08A72}"/>
    <dgm:cxn modelId="{2141E723-3983-43B0-9D92-A2B7D0B61B99}" type="presOf" srcId="{1F7BB950-33A4-4806-90E0-D1E3A11CA9C1}" destId="{A56C60BF-9C83-432B-8800-15B7D95E056B}" srcOrd="0" destOrd="0" presId="urn:microsoft.com/office/officeart/2011/layout/HexagonRadial"/>
    <dgm:cxn modelId="{D752B59C-66F4-4107-A4D9-1D1E3ACD5113}" type="presOf" srcId="{267B8BFB-563B-40F4-873A-5D63E0438455}" destId="{2D60552F-9FB0-49C8-993E-4AB9ECE507E3}" srcOrd="0" destOrd="0" presId="urn:microsoft.com/office/officeart/2011/layout/HexagonRadial"/>
    <dgm:cxn modelId="{780914F1-BEDA-4603-8932-E85B3D5EB359}" type="presOf" srcId="{0B792931-3890-4071-8229-F231F1042E44}" destId="{47E91D4F-2E8D-4118-88D4-3C9362AC0624}" srcOrd="0" destOrd="0" presId="urn:microsoft.com/office/officeart/2011/layout/HexagonRadial"/>
    <dgm:cxn modelId="{4F1A780D-86B9-4EFA-9F6F-7D3BDE4289B6}" type="presParOf" srcId="{A56C60BF-9C83-432B-8800-15B7D95E056B}" destId="{2D60552F-9FB0-49C8-993E-4AB9ECE507E3}" srcOrd="0" destOrd="0" presId="urn:microsoft.com/office/officeart/2011/layout/HexagonRadial"/>
    <dgm:cxn modelId="{11366B3B-343B-4C2E-99A1-118F33AED745}" type="presParOf" srcId="{A56C60BF-9C83-432B-8800-15B7D95E056B}" destId="{87DA26A0-CDAD-44FE-8D0F-F1905B562BD0}" srcOrd="1" destOrd="0" presId="urn:microsoft.com/office/officeart/2011/layout/HexagonRadial"/>
    <dgm:cxn modelId="{89CD9DE6-6AC1-4FD1-A4D9-79D66276D632}" type="presParOf" srcId="{87DA26A0-CDAD-44FE-8D0F-F1905B562BD0}" destId="{D438B402-1513-44B7-A5A8-E71C71CA6123}" srcOrd="0" destOrd="0" presId="urn:microsoft.com/office/officeart/2011/layout/HexagonRadial"/>
    <dgm:cxn modelId="{F1D79FF7-D8AB-4D99-B985-C9DECE1B551F}" type="presParOf" srcId="{A56C60BF-9C83-432B-8800-15B7D95E056B}" destId="{47E91D4F-2E8D-4118-88D4-3C9362AC0624}" srcOrd="2" destOrd="0" presId="urn:microsoft.com/office/officeart/2011/layout/HexagonRadial"/>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3.xml><?xml version="1.0" encoding="utf-8"?>
<dgm:dataModel xmlns:dgm="http://schemas.openxmlformats.org/drawingml/2006/diagram" xmlns:a="http://schemas.openxmlformats.org/drawingml/2006/main">
  <dgm:ptLst>
    <dgm:pt modelId="{1F7BB950-33A4-4806-90E0-D1E3A11CA9C1}" type="doc">
      <dgm:prSet loTypeId="urn:microsoft.com/office/officeart/2011/layout/HexagonRadial" loCatId="officeonline" qsTypeId="urn:microsoft.com/office/officeart/2005/8/quickstyle/simple1" qsCatId="simple" csTypeId="urn:microsoft.com/office/officeart/2005/8/colors/accent0_3" csCatId="mainScheme" phldr="1"/>
      <dgm:spPr/>
      <dgm:t>
        <a:bodyPr/>
        <a:lstStyle/>
        <a:p>
          <a:endParaRPr lang="en-US"/>
        </a:p>
      </dgm:t>
    </dgm:pt>
    <dgm:pt modelId="{267B8BFB-563B-40F4-873A-5D63E0438455}">
      <dgm:prSet phldrT="[Text]"/>
      <dgm:spPr/>
      <dgm:t>
        <a:bodyPr/>
        <a:lstStyle/>
        <a:p>
          <a:r>
            <a:rPr lang="en-US" dirty="0"/>
            <a:t>Title IX</a:t>
          </a:r>
        </a:p>
      </dgm:t>
    </dgm:pt>
    <dgm:pt modelId="{10C4ED11-CC09-4151-B885-C5F5410D63DD}" type="parTrans" cxnId="{3C5E8D0F-C300-4230-9A68-7842D7827F14}">
      <dgm:prSet/>
      <dgm:spPr/>
      <dgm:t>
        <a:bodyPr/>
        <a:lstStyle/>
        <a:p>
          <a:endParaRPr lang="en-US"/>
        </a:p>
      </dgm:t>
    </dgm:pt>
    <dgm:pt modelId="{67A3E116-3BD1-44D8-BCDB-DC9CA5E5EF6D}" type="sibTrans" cxnId="{3C5E8D0F-C300-4230-9A68-7842D7827F14}">
      <dgm:prSet/>
      <dgm:spPr/>
      <dgm:t>
        <a:bodyPr/>
        <a:lstStyle/>
        <a:p>
          <a:endParaRPr lang="en-US"/>
        </a:p>
      </dgm:t>
    </dgm:pt>
    <dgm:pt modelId="{0B792931-3890-4071-8229-F231F1042E44}">
      <dgm:prSet phldrT="[Text]"/>
      <dgm:spPr/>
      <dgm:t>
        <a:bodyPr/>
        <a:lstStyle/>
        <a:p>
          <a:r>
            <a:rPr lang="en-US" dirty="0"/>
            <a:t>Grievance process</a:t>
          </a:r>
        </a:p>
      </dgm:t>
    </dgm:pt>
    <dgm:pt modelId="{11EF3C26-8967-4A09-BDAB-CAAA7FB71B1D}" type="parTrans" cxnId="{ADC69E20-29D8-44C3-85C8-1A3DAB9009E9}">
      <dgm:prSet/>
      <dgm:spPr/>
      <dgm:t>
        <a:bodyPr/>
        <a:lstStyle/>
        <a:p>
          <a:endParaRPr lang="en-US"/>
        </a:p>
      </dgm:t>
    </dgm:pt>
    <dgm:pt modelId="{CB178AD6-38CE-4ED5-B634-E57999A08A72}" type="sibTrans" cxnId="{ADC69E20-29D8-44C3-85C8-1A3DAB9009E9}">
      <dgm:prSet/>
      <dgm:spPr/>
      <dgm:t>
        <a:bodyPr/>
        <a:lstStyle/>
        <a:p>
          <a:endParaRPr lang="en-US"/>
        </a:p>
      </dgm:t>
    </dgm:pt>
    <dgm:pt modelId="{A56C60BF-9C83-432B-8800-15B7D95E056B}" type="pres">
      <dgm:prSet presAssocID="{1F7BB950-33A4-4806-90E0-D1E3A11CA9C1}" presName="Name0" presStyleCnt="0">
        <dgm:presLayoutVars>
          <dgm:chMax val="1"/>
          <dgm:chPref val="1"/>
          <dgm:dir/>
          <dgm:animOne val="branch"/>
          <dgm:animLvl val="lvl"/>
        </dgm:presLayoutVars>
      </dgm:prSet>
      <dgm:spPr/>
    </dgm:pt>
    <dgm:pt modelId="{2D60552F-9FB0-49C8-993E-4AB9ECE507E3}" type="pres">
      <dgm:prSet presAssocID="{267B8BFB-563B-40F4-873A-5D63E0438455}" presName="Parent" presStyleLbl="node0" presStyleIdx="0" presStyleCnt="1">
        <dgm:presLayoutVars>
          <dgm:chMax val="6"/>
          <dgm:chPref val="6"/>
        </dgm:presLayoutVars>
      </dgm:prSet>
      <dgm:spPr/>
    </dgm:pt>
    <dgm:pt modelId="{87DA26A0-CDAD-44FE-8D0F-F1905B562BD0}" type="pres">
      <dgm:prSet presAssocID="{0B792931-3890-4071-8229-F231F1042E44}" presName="Accent1" presStyleCnt="0"/>
      <dgm:spPr/>
    </dgm:pt>
    <dgm:pt modelId="{D438B402-1513-44B7-A5A8-E71C71CA6123}" type="pres">
      <dgm:prSet presAssocID="{0B792931-3890-4071-8229-F231F1042E44}" presName="Accent" presStyleLbl="bgShp" presStyleIdx="0" presStyleCnt="1"/>
      <dgm:spPr/>
    </dgm:pt>
    <dgm:pt modelId="{47E91D4F-2E8D-4118-88D4-3C9362AC0624}" type="pres">
      <dgm:prSet presAssocID="{0B792931-3890-4071-8229-F231F1042E44}" presName="Child1" presStyleLbl="node1" presStyleIdx="0" presStyleCnt="1">
        <dgm:presLayoutVars>
          <dgm:chMax val="0"/>
          <dgm:chPref val="0"/>
          <dgm:bulletEnabled val="1"/>
        </dgm:presLayoutVars>
      </dgm:prSet>
      <dgm:spPr/>
    </dgm:pt>
  </dgm:ptLst>
  <dgm:cxnLst>
    <dgm:cxn modelId="{3C5E8D0F-C300-4230-9A68-7842D7827F14}" srcId="{1F7BB950-33A4-4806-90E0-D1E3A11CA9C1}" destId="{267B8BFB-563B-40F4-873A-5D63E0438455}" srcOrd="0" destOrd="0" parTransId="{10C4ED11-CC09-4151-B885-C5F5410D63DD}" sibTransId="{67A3E116-3BD1-44D8-BCDB-DC9CA5E5EF6D}"/>
    <dgm:cxn modelId="{ADC69E20-29D8-44C3-85C8-1A3DAB9009E9}" srcId="{267B8BFB-563B-40F4-873A-5D63E0438455}" destId="{0B792931-3890-4071-8229-F231F1042E44}" srcOrd="0" destOrd="0" parTransId="{11EF3C26-8967-4A09-BDAB-CAAA7FB71B1D}" sibTransId="{CB178AD6-38CE-4ED5-B634-E57999A08A72}"/>
    <dgm:cxn modelId="{2141E723-3983-43B0-9D92-A2B7D0B61B99}" type="presOf" srcId="{1F7BB950-33A4-4806-90E0-D1E3A11CA9C1}" destId="{A56C60BF-9C83-432B-8800-15B7D95E056B}" srcOrd="0" destOrd="0" presId="urn:microsoft.com/office/officeart/2011/layout/HexagonRadial"/>
    <dgm:cxn modelId="{D752B59C-66F4-4107-A4D9-1D1E3ACD5113}" type="presOf" srcId="{267B8BFB-563B-40F4-873A-5D63E0438455}" destId="{2D60552F-9FB0-49C8-993E-4AB9ECE507E3}" srcOrd="0" destOrd="0" presId="urn:microsoft.com/office/officeart/2011/layout/HexagonRadial"/>
    <dgm:cxn modelId="{780914F1-BEDA-4603-8932-E85B3D5EB359}" type="presOf" srcId="{0B792931-3890-4071-8229-F231F1042E44}" destId="{47E91D4F-2E8D-4118-88D4-3C9362AC0624}" srcOrd="0" destOrd="0" presId="urn:microsoft.com/office/officeart/2011/layout/HexagonRadial"/>
    <dgm:cxn modelId="{4F1A780D-86B9-4EFA-9F6F-7D3BDE4289B6}" type="presParOf" srcId="{A56C60BF-9C83-432B-8800-15B7D95E056B}" destId="{2D60552F-9FB0-49C8-993E-4AB9ECE507E3}" srcOrd="0" destOrd="0" presId="urn:microsoft.com/office/officeart/2011/layout/HexagonRadial"/>
    <dgm:cxn modelId="{11366B3B-343B-4C2E-99A1-118F33AED745}" type="presParOf" srcId="{A56C60BF-9C83-432B-8800-15B7D95E056B}" destId="{87DA26A0-CDAD-44FE-8D0F-F1905B562BD0}" srcOrd="1" destOrd="0" presId="urn:microsoft.com/office/officeart/2011/layout/HexagonRadial"/>
    <dgm:cxn modelId="{89CD9DE6-6AC1-4FD1-A4D9-79D66276D632}" type="presParOf" srcId="{87DA26A0-CDAD-44FE-8D0F-F1905B562BD0}" destId="{D438B402-1513-44B7-A5A8-E71C71CA6123}" srcOrd="0" destOrd="0" presId="urn:microsoft.com/office/officeart/2011/layout/HexagonRadial"/>
    <dgm:cxn modelId="{F1D79FF7-D8AB-4D99-B985-C9DECE1B551F}" type="presParOf" srcId="{A56C60BF-9C83-432B-8800-15B7D95E056B}" destId="{47E91D4F-2E8D-4118-88D4-3C9362AC0624}" srcOrd="2" destOrd="0" presId="urn:microsoft.com/office/officeart/2011/layout/HexagonRadial"/>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4.xml><?xml version="1.0" encoding="utf-8"?>
<dgm:dataModel xmlns:dgm="http://schemas.openxmlformats.org/drawingml/2006/diagram" xmlns:a="http://schemas.openxmlformats.org/drawingml/2006/main">
  <dgm:ptLst>
    <dgm:pt modelId="{1F7BB950-33A4-4806-90E0-D1E3A11CA9C1}" type="doc">
      <dgm:prSet loTypeId="urn:microsoft.com/office/officeart/2011/layout/HexagonRadial" loCatId="officeonline" qsTypeId="urn:microsoft.com/office/officeart/2005/8/quickstyle/simple1" qsCatId="simple" csTypeId="urn:microsoft.com/office/officeart/2005/8/colors/accent0_3" csCatId="mainScheme" phldr="1"/>
      <dgm:spPr/>
      <dgm:t>
        <a:bodyPr/>
        <a:lstStyle/>
        <a:p>
          <a:endParaRPr lang="en-US"/>
        </a:p>
      </dgm:t>
    </dgm:pt>
    <dgm:pt modelId="{267B8BFB-563B-40F4-873A-5D63E0438455}">
      <dgm:prSet phldrT="[Text]"/>
      <dgm:spPr/>
      <dgm:t>
        <a:bodyPr/>
        <a:lstStyle/>
        <a:p>
          <a:r>
            <a:rPr lang="en-US" dirty="0"/>
            <a:t>Title IX</a:t>
          </a:r>
        </a:p>
      </dgm:t>
    </dgm:pt>
    <dgm:pt modelId="{10C4ED11-CC09-4151-B885-C5F5410D63DD}" type="parTrans" cxnId="{3C5E8D0F-C300-4230-9A68-7842D7827F14}">
      <dgm:prSet/>
      <dgm:spPr/>
      <dgm:t>
        <a:bodyPr/>
        <a:lstStyle/>
        <a:p>
          <a:endParaRPr lang="en-US"/>
        </a:p>
      </dgm:t>
    </dgm:pt>
    <dgm:pt modelId="{67A3E116-3BD1-44D8-BCDB-DC9CA5E5EF6D}" type="sibTrans" cxnId="{3C5E8D0F-C300-4230-9A68-7842D7827F14}">
      <dgm:prSet/>
      <dgm:spPr/>
      <dgm:t>
        <a:bodyPr/>
        <a:lstStyle/>
        <a:p>
          <a:endParaRPr lang="en-US"/>
        </a:p>
      </dgm:t>
    </dgm:pt>
    <dgm:pt modelId="{0B792931-3890-4071-8229-F231F1042E44}">
      <dgm:prSet phldrT="[Text]"/>
      <dgm:spPr/>
      <dgm:t>
        <a:bodyPr/>
        <a:lstStyle/>
        <a:p>
          <a:r>
            <a:rPr lang="en-US" dirty="0"/>
            <a:t>Grievance process</a:t>
          </a:r>
        </a:p>
      </dgm:t>
    </dgm:pt>
    <dgm:pt modelId="{11EF3C26-8967-4A09-BDAB-CAAA7FB71B1D}" type="parTrans" cxnId="{ADC69E20-29D8-44C3-85C8-1A3DAB9009E9}">
      <dgm:prSet/>
      <dgm:spPr/>
      <dgm:t>
        <a:bodyPr/>
        <a:lstStyle/>
        <a:p>
          <a:endParaRPr lang="en-US"/>
        </a:p>
      </dgm:t>
    </dgm:pt>
    <dgm:pt modelId="{CB178AD6-38CE-4ED5-B634-E57999A08A72}" type="sibTrans" cxnId="{ADC69E20-29D8-44C3-85C8-1A3DAB9009E9}">
      <dgm:prSet/>
      <dgm:spPr/>
      <dgm:t>
        <a:bodyPr/>
        <a:lstStyle/>
        <a:p>
          <a:endParaRPr lang="en-US"/>
        </a:p>
      </dgm:t>
    </dgm:pt>
    <dgm:pt modelId="{A56C60BF-9C83-432B-8800-15B7D95E056B}" type="pres">
      <dgm:prSet presAssocID="{1F7BB950-33A4-4806-90E0-D1E3A11CA9C1}" presName="Name0" presStyleCnt="0">
        <dgm:presLayoutVars>
          <dgm:chMax val="1"/>
          <dgm:chPref val="1"/>
          <dgm:dir/>
          <dgm:animOne val="branch"/>
          <dgm:animLvl val="lvl"/>
        </dgm:presLayoutVars>
      </dgm:prSet>
      <dgm:spPr/>
    </dgm:pt>
    <dgm:pt modelId="{2D60552F-9FB0-49C8-993E-4AB9ECE507E3}" type="pres">
      <dgm:prSet presAssocID="{267B8BFB-563B-40F4-873A-5D63E0438455}" presName="Parent" presStyleLbl="node0" presStyleIdx="0" presStyleCnt="1">
        <dgm:presLayoutVars>
          <dgm:chMax val="6"/>
          <dgm:chPref val="6"/>
        </dgm:presLayoutVars>
      </dgm:prSet>
      <dgm:spPr/>
    </dgm:pt>
    <dgm:pt modelId="{87DA26A0-CDAD-44FE-8D0F-F1905B562BD0}" type="pres">
      <dgm:prSet presAssocID="{0B792931-3890-4071-8229-F231F1042E44}" presName="Accent1" presStyleCnt="0"/>
      <dgm:spPr/>
    </dgm:pt>
    <dgm:pt modelId="{D438B402-1513-44B7-A5A8-E71C71CA6123}" type="pres">
      <dgm:prSet presAssocID="{0B792931-3890-4071-8229-F231F1042E44}" presName="Accent" presStyleLbl="bgShp" presStyleIdx="0" presStyleCnt="1"/>
      <dgm:spPr/>
    </dgm:pt>
    <dgm:pt modelId="{47E91D4F-2E8D-4118-88D4-3C9362AC0624}" type="pres">
      <dgm:prSet presAssocID="{0B792931-3890-4071-8229-F231F1042E44}" presName="Child1" presStyleLbl="node1" presStyleIdx="0" presStyleCnt="1">
        <dgm:presLayoutVars>
          <dgm:chMax val="0"/>
          <dgm:chPref val="0"/>
          <dgm:bulletEnabled val="1"/>
        </dgm:presLayoutVars>
      </dgm:prSet>
      <dgm:spPr/>
    </dgm:pt>
  </dgm:ptLst>
  <dgm:cxnLst>
    <dgm:cxn modelId="{3C5E8D0F-C300-4230-9A68-7842D7827F14}" srcId="{1F7BB950-33A4-4806-90E0-D1E3A11CA9C1}" destId="{267B8BFB-563B-40F4-873A-5D63E0438455}" srcOrd="0" destOrd="0" parTransId="{10C4ED11-CC09-4151-B885-C5F5410D63DD}" sibTransId="{67A3E116-3BD1-44D8-BCDB-DC9CA5E5EF6D}"/>
    <dgm:cxn modelId="{ADC69E20-29D8-44C3-85C8-1A3DAB9009E9}" srcId="{267B8BFB-563B-40F4-873A-5D63E0438455}" destId="{0B792931-3890-4071-8229-F231F1042E44}" srcOrd="0" destOrd="0" parTransId="{11EF3C26-8967-4A09-BDAB-CAAA7FB71B1D}" sibTransId="{CB178AD6-38CE-4ED5-B634-E57999A08A72}"/>
    <dgm:cxn modelId="{2141E723-3983-43B0-9D92-A2B7D0B61B99}" type="presOf" srcId="{1F7BB950-33A4-4806-90E0-D1E3A11CA9C1}" destId="{A56C60BF-9C83-432B-8800-15B7D95E056B}" srcOrd="0" destOrd="0" presId="urn:microsoft.com/office/officeart/2011/layout/HexagonRadial"/>
    <dgm:cxn modelId="{D752B59C-66F4-4107-A4D9-1D1E3ACD5113}" type="presOf" srcId="{267B8BFB-563B-40F4-873A-5D63E0438455}" destId="{2D60552F-9FB0-49C8-993E-4AB9ECE507E3}" srcOrd="0" destOrd="0" presId="urn:microsoft.com/office/officeart/2011/layout/HexagonRadial"/>
    <dgm:cxn modelId="{780914F1-BEDA-4603-8932-E85B3D5EB359}" type="presOf" srcId="{0B792931-3890-4071-8229-F231F1042E44}" destId="{47E91D4F-2E8D-4118-88D4-3C9362AC0624}" srcOrd="0" destOrd="0" presId="urn:microsoft.com/office/officeart/2011/layout/HexagonRadial"/>
    <dgm:cxn modelId="{4F1A780D-86B9-4EFA-9F6F-7D3BDE4289B6}" type="presParOf" srcId="{A56C60BF-9C83-432B-8800-15B7D95E056B}" destId="{2D60552F-9FB0-49C8-993E-4AB9ECE507E3}" srcOrd="0" destOrd="0" presId="urn:microsoft.com/office/officeart/2011/layout/HexagonRadial"/>
    <dgm:cxn modelId="{11366B3B-343B-4C2E-99A1-118F33AED745}" type="presParOf" srcId="{A56C60BF-9C83-432B-8800-15B7D95E056B}" destId="{87DA26A0-CDAD-44FE-8D0F-F1905B562BD0}" srcOrd="1" destOrd="0" presId="urn:microsoft.com/office/officeart/2011/layout/HexagonRadial"/>
    <dgm:cxn modelId="{89CD9DE6-6AC1-4FD1-A4D9-79D66276D632}" type="presParOf" srcId="{87DA26A0-CDAD-44FE-8D0F-F1905B562BD0}" destId="{D438B402-1513-44B7-A5A8-E71C71CA6123}" srcOrd="0" destOrd="0" presId="urn:microsoft.com/office/officeart/2011/layout/HexagonRadial"/>
    <dgm:cxn modelId="{F1D79FF7-D8AB-4D99-B985-C9DECE1B551F}" type="presParOf" srcId="{A56C60BF-9C83-432B-8800-15B7D95E056B}" destId="{47E91D4F-2E8D-4118-88D4-3C9362AC0624}" srcOrd="2" destOrd="0" presId="urn:microsoft.com/office/officeart/2011/layout/HexagonRadial"/>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5.xml><?xml version="1.0" encoding="utf-8"?>
<dgm:dataModel xmlns:dgm="http://schemas.openxmlformats.org/drawingml/2006/diagram" xmlns:a="http://schemas.openxmlformats.org/drawingml/2006/main">
  <dgm:ptLst>
    <dgm:pt modelId="{4B68B268-6171-449B-8371-BA0874C6E171}" type="doc">
      <dgm:prSet loTypeId="urn:microsoft.com/office/officeart/2005/8/layout/vList5" loCatId="list" qsTypeId="urn:microsoft.com/office/officeart/2005/8/quickstyle/simple1" qsCatId="simple" csTypeId="urn:microsoft.com/office/officeart/2005/8/colors/accent0_3" csCatId="mainScheme" phldr="1"/>
      <dgm:spPr/>
    </dgm:pt>
    <dgm:pt modelId="{2B418C25-AD40-4C8C-B247-541665B8597D}">
      <dgm:prSet phldrT="[Text]" custT="1"/>
      <dgm:spPr/>
      <dgm:t>
        <a:bodyPr/>
        <a:lstStyle/>
        <a:p>
          <a:r>
            <a:rPr lang="en-US" sz="2000" dirty="0"/>
            <a:t>Title IX</a:t>
          </a:r>
        </a:p>
      </dgm:t>
    </dgm:pt>
    <dgm:pt modelId="{66B9A668-9D7B-4B43-81AA-CA9C50AFB330}" type="parTrans" cxnId="{CC7DCF68-0090-4BF8-8F1C-DE17080A3EE6}">
      <dgm:prSet/>
      <dgm:spPr/>
      <dgm:t>
        <a:bodyPr/>
        <a:lstStyle/>
        <a:p>
          <a:endParaRPr lang="en-US"/>
        </a:p>
      </dgm:t>
    </dgm:pt>
    <dgm:pt modelId="{4C2AD96C-0ADE-4EAB-BFC8-0C9EE51EE554}" type="sibTrans" cxnId="{CC7DCF68-0090-4BF8-8F1C-DE17080A3EE6}">
      <dgm:prSet/>
      <dgm:spPr/>
      <dgm:t>
        <a:bodyPr/>
        <a:lstStyle/>
        <a:p>
          <a:endParaRPr lang="en-US"/>
        </a:p>
      </dgm:t>
    </dgm:pt>
    <dgm:pt modelId="{5D1A05A9-70E2-449B-97B0-DA6B0A5976C1}">
      <dgm:prSet phldrT="[Text]" custT="1"/>
      <dgm:spPr/>
      <dgm:t>
        <a:bodyPr/>
        <a:lstStyle/>
        <a:p>
          <a:r>
            <a:rPr lang="en-US" sz="2000" dirty="0"/>
            <a:t>Clery</a:t>
          </a:r>
        </a:p>
      </dgm:t>
    </dgm:pt>
    <dgm:pt modelId="{08BE12EC-2281-43C0-A066-144254CEEE0B}" type="parTrans" cxnId="{A24F34C4-9BB4-4433-A2FC-5EF30B84C42B}">
      <dgm:prSet/>
      <dgm:spPr/>
      <dgm:t>
        <a:bodyPr/>
        <a:lstStyle/>
        <a:p>
          <a:endParaRPr lang="en-US"/>
        </a:p>
      </dgm:t>
    </dgm:pt>
    <dgm:pt modelId="{9F7A632E-75B5-46C1-96DE-D38F685D56C7}" type="sibTrans" cxnId="{A24F34C4-9BB4-4433-A2FC-5EF30B84C42B}">
      <dgm:prSet/>
      <dgm:spPr/>
      <dgm:t>
        <a:bodyPr/>
        <a:lstStyle/>
        <a:p>
          <a:endParaRPr lang="en-US"/>
        </a:p>
      </dgm:t>
    </dgm:pt>
    <dgm:pt modelId="{C3C4C56D-7B93-4186-9A5A-4EF09B792F6B}">
      <dgm:prSet phldrT="[Text]" custT="1"/>
      <dgm:spPr/>
      <dgm:t>
        <a:bodyPr/>
        <a:lstStyle/>
        <a:p>
          <a:r>
            <a:rPr lang="en-US" sz="2000" dirty="0"/>
            <a:t>VAWA</a:t>
          </a:r>
        </a:p>
      </dgm:t>
    </dgm:pt>
    <dgm:pt modelId="{225A7CC3-61B5-4D36-B10E-E314DAD9A7AB}" type="parTrans" cxnId="{D793947D-5660-4B14-BDB2-C867F413A1EA}">
      <dgm:prSet/>
      <dgm:spPr/>
      <dgm:t>
        <a:bodyPr/>
        <a:lstStyle/>
        <a:p>
          <a:endParaRPr lang="en-US"/>
        </a:p>
      </dgm:t>
    </dgm:pt>
    <dgm:pt modelId="{0812F65C-D5E3-4589-89D2-4635996FD8CE}" type="sibTrans" cxnId="{D793947D-5660-4B14-BDB2-C867F413A1EA}">
      <dgm:prSet/>
      <dgm:spPr/>
      <dgm:t>
        <a:bodyPr/>
        <a:lstStyle/>
        <a:p>
          <a:endParaRPr lang="en-US"/>
        </a:p>
      </dgm:t>
    </dgm:pt>
    <dgm:pt modelId="{809CD798-568D-4DB1-B209-AA71D10613EF}">
      <dgm:prSet phldrT="[Text]" custT="1"/>
      <dgm:spPr/>
      <dgm:t>
        <a:bodyPr/>
        <a:lstStyle/>
        <a:p>
          <a:r>
            <a:rPr lang="en-US" sz="1600" dirty="0"/>
            <a:t>Daily crime log</a:t>
          </a:r>
        </a:p>
      </dgm:t>
    </dgm:pt>
    <dgm:pt modelId="{97025225-58CA-47E1-AF15-4617B3AB201B}" type="parTrans" cxnId="{C32A8B68-5D05-417D-B3C1-ECB18367F411}">
      <dgm:prSet/>
      <dgm:spPr/>
      <dgm:t>
        <a:bodyPr/>
        <a:lstStyle/>
        <a:p>
          <a:endParaRPr lang="en-US"/>
        </a:p>
      </dgm:t>
    </dgm:pt>
    <dgm:pt modelId="{ECFFC42F-24FE-460B-9A8B-D4C744084E0B}" type="sibTrans" cxnId="{C32A8B68-5D05-417D-B3C1-ECB18367F411}">
      <dgm:prSet/>
      <dgm:spPr/>
      <dgm:t>
        <a:bodyPr/>
        <a:lstStyle/>
        <a:p>
          <a:endParaRPr lang="en-US"/>
        </a:p>
      </dgm:t>
    </dgm:pt>
    <dgm:pt modelId="{DA9F9514-087B-4E51-B3CF-3C9506AA7191}">
      <dgm:prSet phldrT="[Text]" custT="1"/>
      <dgm:spPr/>
      <dgm:t>
        <a:bodyPr/>
        <a:lstStyle/>
        <a:p>
          <a:r>
            <a:rPr lang="en-US" sz="1600" dirty="0"/>
            <a:t>Timely warnings</a:t>
          </a:r>
        </a:p>
      </dgm:t>
    </dgm:pt>
    <dgm:pt modelId="{DEDCF990-B17D-42B2-99A3-45E1567DFE14}" type="parTrans" cxnId="{14ABCFC3-4780-46FE-B73C-ECA8E963A325}">
      <dgm:prSet/>
      <dgm:spPr/>
      <dgm:t>
        <a:bodyPr/>
        <a:lstStyle/>
        <a:p>
          <a:endParaRPr lang="en-US"/>
        </a:p>
      </dgm:t>
    </dgm:pt>
    <dgm:pt modelId="{A23880BF-093A-45B7-9744-C523A1C34988}" type="sibTrans" cxnId="{14ABCFC3-4780-46FE-B73C-ECA8E963A325}">
      <dgm:prSet/>
      <dgm:spPr/>
      <dgm:t>
        <a:bodyPr/>
        <a:lstStyle/>
        <a:p>
          <a:endParaRPr lang="en-US"/>
        </a:p>
      </dgm:t>
    </dgm:pt>
    <dgm:pt modelId="{E25B1513-29A9-4584-B75E-B82C20048251}">
      <dgm:prSet phldrT="[Text]" custT="1"/>
      <dgm:spPr/>
      <dgm:t>
        <a:bodyPr/>
        <a:lstStyle/>
        <a:p>
          <a:r>
            <a:rPr lang="en-US" sz="1600" dirty="0"/>
            <a:t>Annual report</a:t>
          </a:r>
        </a:p>
      </dgm:t>
    </dgm:pt>
    <dgm:pt modelId="{0A039474-9078-44DE-A868-376C2E9DFBCD}" type="parTrans" cxnId="{14891720-5983-4FED-A687-6EFB73A78542}">
      <dgm:prSet/>
      <dgm:spPr/>
      <dgm:t>
        <a:bodyPr/>
        <a:lstStyle/>
        <a:p>
          <a:endParaRPr lang="en-US"/>
        </a:p>
      </dgm:t>
    </dgm:pt>
    <dgm:pt modelId="{E7E09230-2011-4AED-8DF1-8A165C7D67F1}" type="sibTrans" cxnId="{14891720-5983-4FED-A687-6EFB73A78542}">
      <dgm:prSet/>
      <dgm:spPr/>
      <dgm:t>
        <a:bodyPr/>
        <a:lstStyle/>
        <a:p>
          <a:endParaRPr lang="en-US"/>
        </a:p>
      </dgm:t>
    </dgm:pt>
    <dgm:pt modelId="{00417382-99E3-4BD6-AEB4-4BCA0AED8CA2}">
      <dgm:prSet phldrT="[Text]" custT="1"/>
      <dgm:spPr/>
      <dgm:t>
        <a:bodyPr/>
        <a:lstStyle/>
        <a:p>
          <a:r>
            <a:rPr lang="en-US" sz="1600" dirty="0"/>
            <a:t>Victim brochure</a:t>
          </a:r>
        </a:p>
      </dgm:t>
    </dgm:pt>
    <dgm:pt modelId="{DAF5CAB8-5E98-4BC7-A349-68F308335262}" type="parTrans" cxnId="{7DA47502-D531-4FEC-BF36-E0AA0E086E77}">
      <dgm:prSet/>
      <dgm:spPr/>
      <dgm:t>
        <a:bodyPr/>
        <a:lstStyle/>
        <a:p>
          <a:endParaRPr lang="en-US"/>
        </a:p>
      </dgm:t>
    </dgm:pt>
    <dgm:pt modelId="{FB036005-0AB0-415C-B37E-70A3AC810995}" type="sibTrans" cxnId="{7DA47502-D531-4FEC-BF36-E0AA0E086E77}">
      <dgm:prSet/>
      <dgm:spPr/>
      <dgm:t>
        <a:bodyPr/>
        <a:lstStyle/>
        <a:p>
          <a:endParaRPr lang="en-US"/>
        </a:p>
      </dgm:t>
    </dgm:pt>
    <dgm:pt modelId="{B5EEEF5B-5688-4A00-A3A8-1BC38779CA56}">
      <dgm:prSet phldrT="[Text]" custT="1"/>
      <dgm:spPr/>
      <dgm:t>
        <a:bodyPr/>
        <a:lstStyle/>
        <a:p>
          <a:r>
            <a:rPr lang="en-US" sz="2000" dirty="0"/>
            <a:t>OCR (Dept of Ed)</a:t>
          </a:r>
        </a:p>
      </dgm:t>
    </dgm:pt>
    <dgm:pt modelId="{F79F8239-009B-4A6B-9866-AFA1609DF976}" type="parTrans" cxnId="{4698CE91-11E0-4D3C-A988-5EF647806411}">
      <dgm:prSet/>
      <dgm:spPr/>
      <dgm:t>
        <a:bodyPr/>
        <a:lstStyle/>
        <a:p>
          <a:endParaRPr lang="en-US"/>
        </a:p>
      </dgm:t>
    </dgm:pt>
    <dgm:pt modelId="{046490A0-9B91-4C20-946C-12071E05209D}" type="sibTrans" cxnId="{4698CE91-11E0-4D3C-A988-5EF647806411}">
      <dgm:prSet/>
      <dgm:spPr/>
      <dgm:t>
        <a:bodyPr/>
        <a:lstStyle/>
        <a:p>
          <a:endParaRPr lang="en-US"/>
        </a:p>
      </dgm:t>
    </dgm:pt>
    <dgm:pt modelId="{8DECC60B-34B3-4853-BEA4-D54B00CA78E1}">
      <dgm:prSet phldrT="[Text]" custT="1"/>
      <dgm:spPr/>
      <dgm:t>
        <a:bodyPr/>
        <a:lstStyle/>
        <a:p>
          <a:r>
            <a:rPr lang="en-US" sz="1600" dirty="0"/>
            <a:t>Enforcement &amp; investigations</a:t>
          </a:r>
        </a:p>
      </dgm:t>
    </dgm:pt>
    <dgm:pt modelId="{8D2F7E97-49EC-4796-A76F-31F285293E2D}" type="parTrans" cxnId="{DA53C9C9-E503-4544-A277-29A94FDCC158}">
      <dgm:prSet/>
      <dgm:spPr/>
      <dgm:t>
        <a:bodyPr/>
        <a:lstStyle/>
        <a:p>
          <a:endParaRPr lang="en-US"/>
        </a:p>
      </dgm:t>
    </dgm:pt>
    <dgm:pt modelId="{3FFA48BB-43C3-4FB8-A24C-AE66976742BC}" type="sibTrans" cxnId="{DA53C9C9-E503-4544-A277-29A94FDCC158}">
      <dgm:prSet/>
      <dgm:spPr/>
      <dgm:t>
        <a:bodyPr/>
        <a:lstStyle/>
        <a:p>
          <a:endParaRPr lang="en-US"/>
        </a:p>
      </dgm:t>
    </dgm:pt>
    <dgm:pt modelId="{8EA85854-75A5-4383-A934-0B7497054094}">
      <dgm:prSet phldrT="[Text]" custT="1"/>
      <dgm:spPr/>
      <dgm:t>
        <a:bodyPr/>
        <a:lstStyle/>
        <a:p>
          <a:r>
            <a:rPr lang="en-US" sz="1600" dirty="0"/>
            <a:t>Resolution agreements</a:t>
          </a:r>
        </a:p>
      </dgm:t>
    </dgm:pt>
    <dgm:pt modelId="{5EE67551-F6C8-4A2B-9DA7-BF9D52115671}" type="parTrans" cxnId="{C4EC07A6-769D-4CEA-8E87-FC5318863361}">
      <dgm:prSet/>
      <dgm:spPr/>
      <dgm:t>
        <a:bodyPr/>
        <a:lstStyle/>
        <a:p>
          <a:endParaRPr lang="en-US"/>
        </a:p>
      </dgm:t>
    </dgm:pt>
    <dgm:pt modelId="{E00972B0-0873-4EAB-A6D8-5E9123BF22FE}" type="sibTrans" cxnId="{C4EC07A6-769D-4CEA-8E87-FC5318863361}">
      <dgm:prSet/>
      <dgm:spPr/>
      <dgm:t>
        <a:bodyPr/>
        <a:lstStyle/>
        <a:p>
          <a:endParaRPr lang="en-US"/>
        </a:p>
      </dgm:t>
    </dgm:pt>
    <dgm:pt modelId="{C36D9B7A-E0C3-4328-9513-6553C7F8616E}">
      <dgm:prSet phldrT="[Text]" custT="1"/>
      <dgm:spPr/>
      <dgm:t>
        <a:bodyPr/>
        <a:lstStyle/>
        <a:p>
          <a:r>
            <a:rPr lang="en-US" sz="1600" dirty="0"/>
            <a:t>34 CFR 106</a:t>
          </a:r>
        </a:p>
      </dgm:t>
    </dgm:pt>
    <dgm:pt modelId="{140404FE-839B-4B2C-AF27-D3B6653B4A3D}" type="parTrans" cxnId="{E28B91C4-8C9B-456F-BF47-5009C05A8A5A}">
      <dgm:prSet/>
      <dgm:spPr/>
      <dgm:t>
        <a:bodyPr/>
        <a:lstStyle/>
        <a:p>
          <a:endParaRPr lang="en-US"/>
        </a:p>
      </dgm:t>
    </dgm:pt>
    <dgm:pt modelId="{AE500C07-BDE2-4F41-9BBD-7B02552AFFB8}" type="sibTrans" cxnId="{E28B91C4-8C9B-456F-BF47-5009C05A8A5A}">
      <dgm:prSet/>
      <dgm:spPr/>
      <dgm:t>
        <a:bodyPr/>
        <a:lstStyle/>
        <a:p>
          <a:endParaRPr lang="en-US"/>
        </a:p>
      </dgm:t>
    </dgm:pt>
    <dgm:pt modelId="{FA4F1178-2A84-45A3-BFA3-02F9547C1EA4}">
      <dgm:prSet phldrT="[Text]" custT="1"/>
      <dgm:spPr/>
      <dgm:t>
        <a:bodyPr/>
        <a:lstStyle/>
        <a:p>
          <a:r>
            <a:rPr lang="en-US" sz="2000" dirty="0"/>
            <a:t>Campus </a:t>
          </a:r>
          <a:r>
            <a:rPr lang="en-US" sz="2000" dirty="0" err="1"/>
            <a:t>SaVE</a:t>
          </a:r>
          <a:r>
            <a:rPr lang="en-US" sz="2000" dirty="0"/>
            <a:t> Act</a:t>
          </a:r>
        </a:p>
      </dgm:t>
    </dgm:pt>
    <dgm:pt modelId="{0C990B28-4465-4FEF-AF31-2EB49EED7501}" type="parTrans" cxnId="{B46EAD78-63EE-4461-8799-5FF215D57230}">
      <dgm:prSet/>
      <dgm:spPr/>
      <dgm:t>
        <a:bodyPr/>
        <a:lstStyle/>
        <a:p>
          <a:endParaRPr lang="en-US"/>
        </a:p>
      </dgm:t>
    </dgm:pt>
    <dgm:pt modelId="{47B99160-4867-429B-B44D-25301C6BB93D}" type="sibTrans" cxnId="{B46EAD78-63EE-4461-8799-5FF215D57230}">
      <dgm:prSet/>
      <dgm:spPr/>
      <dgm:t>
        <a:bodyPr/>
        <a:lstStyle/>
        <a:p>
          <a:endParaRPr lang="en-US"/>
        </a:p>
      </dgm:t>
    </dgm:pt>
    <dgm:pt modelId="{33569A3C-62D0-4F52-BDE1-2326423E906F}">
      <dgm:prSet phldrT="[Text]" custT="1"/>
      <dgm:spPr/>
      <dgm:t>
        <a:bodyPr/>
        <a:lstStyle/>
        <a:p>
          <a:r>
            <a:rPr lang="en-US" sz="1400" dirty="0"/>
            <a:t>Prevention &amp; education programs</a:t>
          </a:r>
        </a:p>
      </dgm:t>
    </dgm:pt>
    <dgm:pt modelId="{46E1D166-5C4A-4649-8A21-9F61A7B0A128}" type="parTrans" cxnId="{2B1B50CD-CE72-4D43-B092-CEFB8FCBA80E}">
      <dgm:prSet/>
      <dgm:spPr/>
      <dgm:t>
        <a:bodyPr/>
        <a:lstStyle/>
        <a:p>
          <a:endParaRPr lang="en-US"/>
        </a:p>
      </dgm:t>
    </dgm:pt>
    <dgm:pt modelId="{FBED7DEC-CF72-4A4C-9E41-712E5508C7A3}" type="sibTrans" cxnId="{2B1B50CD-CE72-4D43-B092-CEFB8FCBA80E}">
      <dgm:prSet/>
      <dgm:spPr/>
      <dgm:t>
        <a:bodyPr/>
        <a:lstStyle/>
        <a:p>
          <a:endParaRPr lang="en-US"/>
        </a:p>
      </dgm:t>
    </dgm:pt>
    <dgm:pt modelId="{CDFD78EF-B814-4052-B0EE-AD010F8AFB21}">
      <dgm:prSet phldrT="[Text]" custT="1"/>
      <dgm:spPr/>
      <dgm:t>
        <a:bodyPr/>
        <a:lstStyle/>
        <a:p>
          <a:r>
            <a:rPr lang="en-US" sz="1400" dirty="0"/>
            <a:t>Fair, equitable process</a:t>
          </a:r>
        </a:p>
      </dgm:t>
    </dgm:pt>
    <dgm:pt modelId="{A83F6DA1-27A8-4875-8E87-3FAA9870BC16}" type="parTrans" cxnId="{BDD74806-E592-44AE-B6E2-CC61C9301FF5}">
      <dgm:prSet/>
      <dgm:spPr/>
      <dgm:t>
        <a:bodyPr/>
        <a:lstStyle/>
        <a:p>
          <a:endParaRPr lang="en-US"/>
        </a:p>
      </dgm:t>
    </dgm:pt>
    <dgm:pt modelId="{244A1693-4AB9-42A4-A5F0-7F3A1C45647D}" type="sibTrans" cxnId="{BDD74806-E592-44AE-B6E2-CC61C9301FF5}">
      <dgm:prSet/>
      <dgm:spPr/>
      <dgm:t>
        <a:bodyPr/>
        <a:lstStyle/>
        <a:p>
          <a:endParaRPr lang="en-US"/>
        </a:p>
      </dgm:t>
    </dgm:pt>
    <dgm:pt modelId="{A76B6244-D0A8-4F93-8E84-180A42EAFABA}">
      <dgm:prSet phldrT="[Text]" custT="1"/>
      <dgm:spPr/>
      <dgm:t>
        <a:bodyPr/>
        <a:lstStyle/>
        <a:p>
          <a:r>
            <a:rPr lang="en-US" sz="1400" dirty="0"/>
            <a:t>Transparent &amp; timely</a:t>
          </a:r>
        </a:p>
      </dgm:t>
    </dgm:pt>
    <dgm:pt modelId="{5560CF91-F77C-4484-99D3-5F7EC810FF4F}" type="parTrans" cxnId="{4F9260EA-4187-4CFA-B557-FCA19B889D7D}">
      <dgm:prSet/>
      <dgm:spPr/>
      <dgm:t>
        <a:bodyPr/>
        <a:lstStyle/>
        <a:p>
          <a:endParaRPr lang="en-US"/>
        </a:p>
      </dgm:t>
    </dgm:pt>
    <dgm:pt modelId="{735385AE-7863-4DED-8B5A-A529CE067660}" type="sibTrans" cxnId="{4F9260EA-4187-4CFA-B557-FCA19B889D7D}">
      <dgm:prSet/>
      <dgm:spPr/>
      <dgm:t>
        <a:bodyPr/>
        <a:lstStyle/>
        <a:p>
          <a:endParaRPr lang="en-US"/>
        </a:p>
      </dgm:t>
    </dgm:pt>
    <dgm:pt modelId="{1852F912-192A-4603-B7B8-FD51D07B90C4}">
      <dgm:prSet phldrT="[Text]" custT="1"/>
      <dgm:spPr/>
      <dgm:t>
        <a:bodyPr/>
        <a:lstStyle/>
        <a:p>
          <a:r>
            <a:rPr lang="en-US" sz="1400" dirty="0"/>
            <a:t>Annual training</a:t>
          </a:r>
        </a:p>
      </dgm:t>
    </dgm:pt>
    <dgm:pt modelId="{009DA12F-7E4E-4586-B0F6-51A94AAC62AA}" type="parTrans" cxnId="{B9E2843E-1822-43C1-B1D3-1CBD5F300AED}">
      <dgm:prSet/>
      <dgm:spPr/>
      <dgm:t>
        <a:bodyPr/>
        <a:lstStyle/>
        <a:p>
          <a:endParaRPr lang="en-US"/>
        </a:p>
      </dgm:t>
    </dgm:pt>
    <dgm:pt modelId="{9DA65EE7-5DE2-4937-8304-91C5E1609855}" type="sibTrans" cxnId="{B9E2843E-1822-43C1-B1D3-1CBD5F300AED}">
      <dgm:prSet/>
      <dgm:spPr/>
      <dgm:t>
        <a:bodyPr/>
        <a:lstStyle/>
        <a:p>
          <a:endParaRPr lang="en-US"/>
        </a:p>
      </dgm:t>
    </dgm:pt>
    <dgm:pt modelId="{B27B99AD-3F10-4CD4-85B6-29B1C19989EF}" type="pres">
      <dgm:prSet presAssocID="{4B68B268-6171-449B-8371-BA0874C6E171}" presName="Name0" presStyleCnt="0">
        <dgm:presLayoutVars>
          <dgm:dir/>
          <dgm:animLvl val="lvl"/>
          <dgm:resizeHandles val="exact"/>
        </dgm:presLayoutVars>
      </dgm:prSet>
      <dgm:spPr/>
    </dgm:pt>
    <dgm:pt modelId="{8860FD61-6D89-4305-B1D0-24FE99C8CCC4}" type="pres">
      <dgm:prSet presAssocID="{2B418C25-AD40-4C8C-B247-541665B8597D}" presName="linNode" presStyleCnt="0"/>
      <dgm:spPr/>
    </dgm:pt>
    <dgm:pt modelId="{673BF545-AC79-4582-B6CF-E6A2E599044D}" type="pres">
      <dgm:prSet presAssocID="{2B418C25-AD40-4C8C-B247-541665B8597D}" presName="parentText" presStyleLbl="node1" presStyleIdx="0" presStyleCnt="5">
        <dgm:presLayoutVars>
          <dgm:chMax val="1"/>
          <dgm:bulletEnabled val="1"/>
        </dgm:presLayoutVars>
      </dgm:prSet>
      <dgm:spPr/>
    </dgm:pt>
    <dgm:pt modelId="{97A3FD00-1BA1-42BA-980D-893A7AE786A4}" type="pres">
      <dgm:prSet presAssocID="{2B418C25-AD40-4C8C-B247-541665B8597D}" presName="descendantText" presStyleLbl="alignAccFollowNode1" presStyleIdx="0" presStyleCnt="5">
        <dgm:presLayoutVars>
          <dgm:bulletEnabled val="1"/>
        </dgm:presLayoutVars>
      </dgm:prSet>
      <dgm:spPr/>
    </dgm:pt>
    <dgm:pt modelId="{9BFF49F9-689E-4CB3-A8E6-085E328546F5}" type="pres">
      <dgm:prSet presAssocID="{4C2AD96C-0ADE-4EAB-BFC8-0C9EE51EE554}" presName="sp" presStyleCnt="0"/>
      <dgm:spPr/>
    </dgm:pt>
    <dgm:pt modelId="{A649806A-D5EA-4670-94C4-CF85C2C27902}" type="pres">
      <dgm:prSet presAssocID="{5D1A05A9-70E2-449B-97B0-DA6B0A5976C1}" presName="linNode" presStyleCnt="0"/>
      <dgm:spPr/>
    </dgm:pt>
    <dgm:pt modelId="{19A951BC-2879-400E-9921-00BE49B477FD}" type="pres">
      <dgm:prSet presAssocID="{5D1A05A9-70E2-449B-97B0-DA6B0A5976C1}" presName="parentText" presStyleLbl="node1" presStyleIdx="1" presStyleCnt="5">
        <dgm:presLayoutVars>
          <dgm:chMax val="1"/>
          <dgm:bulletEnabled val="1"/>
        </dgm:presLayoutVars>
      </dgm:prSet>
      <dgm:spPr/>
    </dgm:pt>
    <dgm:pt modelId="{6CA601ED-016B-4B24-834A-718184058C3E}" type="pres">
      <dgm:prSet presAssocID="{5D1A05A9-70E2-449B-97B0-DA6B0A5976C1}" presName="descendantText" presStyleLbl="alignAccFollowNode1" presStyleIdx="1" presStyleCnt="5">
        <dgm:presLayoutVars>
          <dgm:bulletEnabled val="1"/>
        </dgm:presLayoutVars>
      </dgm:prSet>
      <dgm:spPr/>
    </dgm:pt>
    <dgm:pt modelId="{96B35910-3C7A-4F17-9503-B950BFF3757D}" type="pres">
      <dgm:prSet presAssocID="{9F7A632E-75B5-46C1-96DE-D38F685D56C7}" presName="sp" presStyleCnt="0"/>
      <dgm:spPr/>
    </dgm:pt>
    <dgm:pt modelId="{98782E38-E5F9-4167-BFAB-0B9FB6A78FE4}" type="pres">
      <dgm:prSet presAssocID="{FA4F1178-2A84-45A3-BFA3-02F9547C1EA4}" presName="linNode" presStyleCnt="0"/>
      <dgm:spPr/>
    </dgm:pt>
    <dgm:pt modelId="{D2444853-FCF5-4B72-BD49-24DDEFCC9AEA}" type="pres">
      <dgm:prSet presAssocID="{FA4F1178-2A84-45A3-BFA3-02F9547C1EA4}" presName="parentText" presStyleLbl="node1" presStyleIdx="2" presStyleCnt="5">
        <dgm:presLayoutVars>
          <dgm:chMax val="1"/>
          <dgm:bulletEnabled val="1"/>
        </dgm:presLayoutVars>
      </dgm:prSet>
      <dgm:spPr/>
    </dgm:pt>
    <dgm:pt modelId="{28ED9AA6-76B4-4CE6-AA29-E4E8A5BA94AB}" type="pres">
      <dgm:prSet presAssocID="{FA4F1178-2A84-45A3-BFA3-02F9547C1EA4}" presName="descendantText" presStyleLbl="alignAccFollowNode1" presStyleIdx="2" presStyleCnt="5" custScaleY="131767">
        <dgm:presLayoutVars>
          <dgm:bulletEnabled val="1"/>
        </dgm:presLayoutVars>
      </dgm:prSet>
      <dgm:spPr/>
    </dgm:pt>
    <dgm:pt modelId="{76797005-23E9-4843-B5A6-AC5C883705D8}" type="pres">
      <dgm:prSet presAssocID="{47B99160-4867-429B-B44D-25301C6BB93D}" presName="sp" presStyleCnt="0"/>
      <dgm:spPr/>
    </dgm:pt>
    <dgm:pt modelId="{B84B0834-5C2A-4DC4-8405-873302C648CE}" type="pres">
      <dgm:prSet presAssocID="{C3C4C56D-7B93-4186-9A5A-4EF09B792F6B}" presName="linNode" presStyleCnt="0"/>
      <dgm:spPr/>
    </dgm:pt>
    <dgm:pt modelId="{84F89927-9CD9-47B8-9C10-CA7C3FA17EB3}" type="pres">
      <dgm:prSet presAssocID="{C3C4C56D-7B93-4186-9A5A-4EF09B792F6B}" presName="parentText" presStyleLbl="node1" presStyleIdx="3" presStyleCnt="5">
        <dgm:presLayoutVars>
          <dgm:chMax val="1"/>
          <dgm:bulletEnabled val="1"/>
        </dgm:presLayoutVars>
      </dgm:prSet>
      <dgm:spPr/>
    </dgm:pt>
    <dgm:pt modelId="{0AC7F358-C693-42D9-9790-FDE69080AEC5}" type="pres">
      <dgm:prSet presAssocID="{C3C4C56D-7B93-4186-9A5A-4EF09B792F6B}" presName="descendantText" presStyleLbl="alignAccFollowNode1" presStyleIdx="3" presStyleCnt="5">
        <dgm:presLayoutVars>
          <dgm:bulletEnabled val="1"/>
        </dgm:presLayoutVars>
      </dgm:prSet>
      <dgm:spPr/>
    </dgm:pt>
    <dgm:pt modelId="{380C7F89-FEFE-4EF4-9750-6AA2BB2358F0}" type="pres">
      <dgm:prSet presAssocID="{0812F65C-D5E3-4589-89D2-4635996FD8CE}" presName="sp" presStyleCnt="0"/>
      <dgm:spPr/>
    </dgm:pt>
    <dgm:pt modelId="{2FCC0D91-3358-402B-A62C-A73486671444}" type="pres">
      <dgm:prSet presAssocID="{B5EEEF5B-5688-4A00-A3A8-1BC38779CA56}" presName="linNode" presStyleCnt="0"/>
      <dgm:spPr/>
    </dgm:pt>
    <dgm:pt modelId="{28E64359-79BE-4E24-A4B3-D0D8C4C6E927}" type="pres">
      <dgm:prSet presAssocID="{B5EEEF5B-5688-4A00-A3A8-1BC38779CA56}" presName="parentText" presStyleLbl="node1" presStyleIdx="4" presStyleCnt="5">
        <dgm:presLayoutVars>
          <dgm:chMax val="1"/>
          <dgm:bulletEnabled val="1"/>
        </dgm:presLayoutVars>
      </dgm:prSet>
      <dgm:spPr/>
    </dgm:pt>
    <dgm:pt modelId="{ACF92F75-A3E3-4440-ADE2-5C81EE5B0F8B}" type="pres">
      <dgm:prSet presAssocID="{B5EEEF5B-5688-4A00-A3A8-1BC38779CA56}" presName="descendantText" presStyleLbl="alignAccFollowNode1" presStyleIdx="4" presStyleCnt="5">
        <dgm:presLayoutVars>
          <dgm:bulletEnabled val="1"/>
        </dgm:presLayoutVars>
      </dgm:prSet>
      <dgm:spPr/>
    </dgm:pt>
  </dgm:ptLst>
  <dgm:cxnLst>
    <dgm:cxn modelId="{7DA47502-D531-4FEC-BF36-E0AA0E086E77}" srcId="{C3C4C56D-7B93-4186-9A5A-4EF09B792F6B}" destId="{00417382-99E3-4BD6-AEB4-4BCA0AED8CA2}" srcOrd="0" destOrd="0" parTransId="{DAF5CAB8-5E98-4BC7-A349-68F308335262}" sibTransId="{FB036005-0AB0-415C-B37E-70A3AC810995}"/>
    <dgm:cxn modelId="{BDD74806-E592-44AE-B6E2-CC61C9301FF5}" srcId="{FA4F1178-2A84-45A3-BFA3-02F9547C1EA4}" destId="{CDFD78EF-B814-4052-B0EE-AD010F8AFB21}" srcOrd="1" destOrd="0" parTransId="{A83F6DA1-27A8-4875-8E87-3FAA9870BC16}" sibTransId="{244A1693-4AB9-42A4-A5F0-7F3A1C45647D}"/>
    <dgm:cxn modelId="{5ADD9209-F5BD-4668-9D1A-BAEC425FB765}" type="presOf" srcId="{1852F912-192A-4603-B7B8-FD51D07B90C4}" destId="{28ED9AA6-76B4-4CE6-AA29-E4E8A5BA94AB}" srcOrd="0" destOrd="3" presId="urn:microsoft.com/office/officeart/2005/8/layout/vList5"/>
    <dgm:cxn modelId="{307EAA0C-0EA3-4F76-A388-4F6BABCEAB23}" type="presOf" srcId="{C36D9B7A-E0C3-4328-9513-6553C7F8616E}" destId="{97A3FD00-1BA1-42BA-980D-893A7AE786A4}" srcOrd="0" destOrd="0" presId="urn:microsoft.com/office/officeart/2005/8/layout/vList5"/>
    <dgm:cxn modelId="{6A1C0412-C33B-4F1D-95A6-806106B3610D}" type="presOf" srcId="{8EA85854-75A5-4383-A934-0B7497054094}" destId="{ACF92F75-A3E3-4440-ADE2-5C81EE5B0F8B}" srcOrd="0" destOrd="1" presId="urn:microsoft.com/office/officeart/2005/8/layout/vList5"/>
    <dgm:cxn modelId="{708CCA14-9487-4163-B4C3-D6F9C37A5452}" type="presOf" srcId="{2B418C25-AD40-4C8C-B247-541665B8597D}" destId="{673BF545-AC79-4582-B6CF-E6A2E599044D}" srcOrd="0" destOrd="0" presId="urn:microsoft.com/office/officeart/2005/8/layout/vList5"/>
    <dgm:cxn modelId="{A8CCB616-79ED-4D84-B691-BA637F9DA4E8}" type="presOf" srcId="{A76B6244-D0A8-4F93-8E84-180A42EAFABA}" destId="{28ED9AA6-76B4-4CE6-AA29-E4E8A5BA94AB}" srcOrd="0" destOrd="2" presId="urn:microsoft.com/office/officeart/2005/8/layout/vList5"/>
    <dgm:cxn modelId="{84D8F31E-6551-4818-9104-1B63D84007F4}" type="presOf" srcId="{C3C4C56D-7B93-4186-9A5A-4EF09B792F6B}" destId="{84F89927-9CD9-47B8-9C10-CA7C3FA17EB3}" srcOrd="0" destOrd="0" presId="urn:microsoft.com/office/officeart/2005/8/layout/vList5"/>
    <dgm:cxn modelId="{14891720-5983-4FED-A687-6EFB73A78542}" srcId="{5D1A05A9-70E2-449B-97B0-DA6B0A5976C1}" destId="{E25B1513-29A9-4584-B75E-B82C20048251}" srcOrd="2" destOrd="0" parTransId="{0A039474-9078-44DE-A868-376C2E9DFBCD}" sibTransId="{E7E09230-2011-4AED-8DF1-8A165C7D67F1}"/>
    <dgm:cxn modelId="{B9E2843E-1822-43C1-B1D3-1CBD5F300AED}" srcId="{FA4F1178-2A84-45A3-BFA3-02F9547C1EA4}" destId="{1852F912-192A-4603-B7B8-FD51D07B90C4}" srcOrd="3" destOrd="0" parTransId="{009DA12F-7E4E-4586-B0F6-51A94AAC62AA}" sibTransId="{9DA65EE7-5DE2-4937-8304-91C5E1609855}"/>
    <dgm:cxn modelId="{A5E3A13F-4351-4B88-92BD-2A0953006B23}" type="presOf" srcId="{809CD798-568D-4DB1-B209-AA71D10613EF}" destId="{6CA601ED-016B-4B24-834A-718184058C3E}" srcOrd="0" destOrd="0" presId="urn:microsoft.com/office/officeart/2005/8/layout/vList5"/>
    <dgm:cxn modelId="{5DD91B5B-D1E9-4BF4-9D41-E1E905461C24}" type="presOf" srcId="{33569A3C-62D0-4F52-BDE1-2326423E906F}" destId="{28ED9AA6-76B4-4CE6-AA29-E4E8A5BA94AB}" srcOrd="0" destOrd="0" presId="urn:microsoft.com/office/officeart/2005/8/layout/vList5"/>
    <dgm:cxn modelId="{D0628A46-2087-4519-8900-65FFC9A93589}" type="presOf" srcId="{FA4F1178-2A84-45A3-BFA3-02F9547C1EA4}" destId="{D2444853-FCF5-4B72-BD49-24DDEFCC9AEA}" srcOrd="0" destOrd="0" presId="urn:microsoft.com/office/officeart/2005/8/layout/vList5"/>
    <dgm:cxn modelId="{C32A8B68-5D05-417D-B3C1-ECB18367F411}" srcId="{5D1A05A9-70E2-449B-97B0-DA6B0A5976C1}" destId="{809CD798-568D-4DB1-B209-AA71D10613EF}" srcOrd="0" destOrd="0" parTransId="{97025225-58CA-47E1-AF15-4617B3AB201B}" sibTransId="{ECFFC42F-24FE-460B-9A8B-D4C744084E0B}"/>
    <dgm:cxn modelId="{CC7DCF68-0090-4BF8-8F1C-DE17080A3EE6}" srcId="{4B68B268-6171-449B-8371-BA0874C6E171}" destId="{2B418C25-AD40-4C8C-B247-541665B8597D}" srcOrd="0" destOrd="0" parTransId="{66B9A668-9D7B-4B43-81AA-CA9C50AFB330}" sibTransId="{4C2AD96C-0ADE-4EAB-BFC8-0C9EE51EE554}"/>
    <dgm:cxn modelId="{B46EAD78-63EE-4461-8799-5FF215D57230}" srcId="{4B68B268-6171-449B-8371-BA0874C6E171}" destId="{FA4F1178-2A84-45A3-BFA3-02F9547C1EA4}" srcOrd="2" destOrd="0" parTransId="{0C990B28-4465-4FEF-AF31-2EB49EED7501}" sibTransId="{47B99160-4867-429B-B44D-25301C6BB93D}"/>
    <dgm:cxn modelId="{D793947D-5660-4B14-BDB2-C867F413A1EA}" srcId="{4B68B268-6171-449B-8371-BA0874C6E171}" destId="{C3C4C56D-7B93-4186-9A5A-4EF09B792F6B}" srcOrd="3" destOrd="0" parTransId="{225A7CC3-61B5-4D36-B10E-E314DAD9A7AB}" sibTransId="{0812F65C-D5E3-4589-89D2-4635996FD8CE}"/>
    <dgm:cxn modelId="{916BC68F-17A1-4C86-A153-490DFC99DE59}" type="presOf" srcId="{CDFD78EF-B814-4052-B0EE-AD010F8AFB21}" destId="{28ED9AA6-76B4-4CE6-AA29-E4E8A5BA94AB}" srcOrd="0" destOrd="1" presId="urn:microsoft.com/office/officeart/2005/8/layout/vList5"/>
    <dgm:cxn modelId="{4698CE91-11E0-4D3C-A988-5EF647806411}" srcId="{4B68B268-6171-449B-8371-BA0874C6E171}" destId="{B5EEEF5B-5688-4A00-A3A8-1BC38779CA56}" srcOrd="4" destOrd="0" parTransId="{F79F8239-009B-4A6B-9866-AFA1609DF976}" sibTransId="{046490A0-9B91-4C20-946C-12071E05209D}"/>
    <dgm:cxn modelId="{00188996-4F29-4E25-B267-2D85DAEB85EC}" type="presOf" srcId="{00417382-99E3-4BD6-AEB4-4BCA0AED8CA2}" destId="{0AC7F358-C693-42D9-9790-FDE69080AEC5}" srcOrd="0" destOrd="0" presId="urn:microsoft.com/office/officeart/2005/8/layout/vList5"/>
    <dgm:cxn modelId="{B74B1E97-674F-4514-8707-FB65DD0E9938}" type="presOf" srcId="{E25B1513-29A9-4584-B75E-B82C20048251}" destId="{6CA601ED-016B-4B24-834A-718184058C3E}" srcOrd="0" destOrd="2" presId="urn:microsoft.com/office/officeart/2005/8/layout/vList5"/>
    <dgm:cxn modelId="{C4EC07A6-769D-4CEA-8E87-FC5318863361}" srcId="{B5EEEF5B-5688-4A00-A3A8-1BC38779CA56}" destId="{8EA85854-75A5-4383-A934-0B7497054094}" srcOrd="1" destOrd="0" parTransId="{5EE67551-F6C8-4A2B-9DA7-BF9D52115671}" sibTransId="{E00972B0-0873-4EAB-A6D8-5E9123BF22FE}"/>
    <dgm:cxn modelId="{07723EAC-9D9E-41C0-AEA6-2CE265DA141B}" type="presOf" srcId="{4B68B268-6171-449B-8371-BA0874C6E171}" destId="{B27B99AD-3F10-4CD4-85B6-29B1C19989EF}" srcOrd="0" destOrd="0" presId="urn:microsoft.com/office/officeart/2005/8/layout/vList5"/>
    <dgm:cxn modelId="{48DD61B9-D2E8-4A4A-8E75-0C78230A065F}" type="presOf" srcId="{B5EEEF5B-5688-4A00-A3A8-1BC38779CA56}" destId="{28E64359-79BE-4E24-A4B3-D0D8C4C6E927}" srcOrd="0" destOrd="0" presId="urn:microsoft.com/office/officeart/2005/8/layout/vList5"/>
    <dgm:cxn modelId="{14ABCFC3-4780-46FE-B73C-ECA8E963A325}" srcId="{5D1A05A9-70E2-449B-97B0-DA6B0A5976C1}" destId="{DA9F9514-087B-4E51-B3CF-3C9506AA7191}" srcOrd="1" destOrd="0" parTransId="{DEDCF990-B17D-42B2-99A3-45E1567DFE14}" sibTransId="{A23880BF-093A-45B7-9744-C523A1C34988}"/>
    <dgm:cxn modelId="{A24F34C4-9BB4-4433-A2FC-5EF30B84C42B}" srcId="{4B68B268-6171-449B-8371-BA0874C6E171}" destId="{5D1A05A9-70E2-449B-97B0-DA6B0A5976C1}" srcOrd="1" destOrd="0" parTransId="{08BE12EC-2281-43C0-A066-144254CEEE0B}" sibTransId="{9F7A632E-75B5-46C1-96DE-D38F685D56C7}"/>
    <dgm:cxn modelId="{E28B91C4-8C9B-456F-BF47-5009C05A8A5A}" srcId="{2B418C25-AD40-4C8C-B247-541665B8597D}" destId="{C36D9B7A-E0C3-4328-9513-6553C7F8616E}" srcOrd="0" destOrd="0" parTransId="{140404FE-839B-4B2C-AF27-D3B6653B4A3D}" sibTransId="{AE500C07-BDE2-4F41-9BBD-7B02552AFFB8}"/>
    <dgm:cxn modelId="{AB089FC5-A672-4C4C-A1F9-1BED1948129F}" type="presOf" srcId="{DA9F9514-087B-4E51-B3CF-3C9506AA7191}" destId="{6CA601ED-016B-4B24-834A-718184058C3E}" srcOrd="0" destOrd="1" presId="urn:microsoft.com/office/officeart/2005/8/layout/vList5"/>
    <dgm:cxn modelId="{DA53C9C9-E503-4544-A277-29A94FDCC158}" srcId="{B5EEEF5B-5688-4A00-A3A8-1BC38779CA56}" destId="{8DECC60B-34B3-4853-BEA4-D54B00CA78E1}" srcOrd="0" destOrd="0" parTransId="{8D2F7E97-49EC-4796-A76F-31F285293E2D}" sibTransId="{3FFA48BB-43C3-4FB8-A24C-AE66976742BC}"/>
    <dgm:cxn modelId="{2B1B50CD-CE72-4D43-B092-CEFB8FCBA80E}" srcId="{FA4F1178-2A84-45A3-BFA3-02F9547C1EA4}" destId="{33569A3C-62D0-4F52-BDE1-2326423E906F}" srcOrd="0" destOrd="0" parTransId="{46E1D166-5C4A-4649-8A21-9F61A7B0A128}" sibTransId="{FBED7DEC-CF72-4A4C-9E41-712E5508C7A3}"/>
    <dgm:cxn modelId="{7FCCE8CF-D203-4242-892E-38F61A2F0374}" type="presOf" srcId="{5D1A05A9-70E2-449B-97B0-DA6B0A5976C1}" destId="{19A951BC-2879-400E-9921-00BE49B477FD}" srcOrd="0" destOrd="0" presId="urn:microsoft.com/office/officeart/2005/8/layout/vList5"/>
    <dgm:cxn modelId="{9B4E98DE-8AEC-4628-AAF7-C67CBC0A36A7}" type="presOf" srcId="{8DECC60B-34B3-4853-BEA4-D54B00CA78E1}" destId="{ACF92F75-A3E3-4440-ADE2-5C81EE5B0F8B}" srcOrd="0" destOrd="0" presId="urn:microsoft.com/office/officeart/2005/8/layout/vList5"/>
    <dgm:cxn modelId="{4F9260EA-4187-4CFA-B557-FCA19B889D7D}" srcId="{FA4F1178-2A84-45A3-BFA3-02F9547C1EA4}" destId="{A76B6244-D0A8-4F93-8E84-180A42EAFABA}" srcOrd="2" destOrd="0" parTransId="{5560CF91-F77C-4484-99D3-5F7EC810FF4F}" sibTransId="{735385AE-7863-4DED-8B5A-A529CE067660}"/>
    <dgm:cxn modelId="{1B25D5B6-7166-4C4A-A8D8-04F72395F0BA}" type="presParOf" srcId="{B27B99AD-3F10-4CD4-85B6-29B1C19989EF}" destId="{8860FD61-6D89-4305-B1D0-24FE99C8CCC4}" srcOrd="0" destOrd="0" presId="urn:microsoft.com/office/officeart/2005/8/layout/vList5"/>
    <dgm:cxn modelId="{B199AC05-4EC8-4D70-AA80-858E6F34DF85}" type="presParOf" srcId="{8860FD61-6D89-4305-B1D0-24FE99C8CCC4}" destId="{673BF545-AC79-4582-B6CF-E6A2E599044D}" srcOrd="0" destOrd="0" presId="urn:microsoft.com/office/officeart/2005/8/layout/vList5"/>
    <dgm:cxn modelId="{467BEBDE-E0DD-470C-AFAB-DEF573EA485B}" type="presParOf" srcId="{8860FD61-6D89-4305-B1D0-24FE99C8CCC4}" destId="{97A3FD00-1BA1-42BA-980D-893A7AE786A4}" srcOrd="1" destOrd="0" presId="urn:microsoft.com/office/officeart/2005/8/layout/vList5"/>
    <dgm:cxn modelId="{31791F74-E167-479F-9B33-AE7630483450}" type="presParOf" srcId="{B27B99AD-3F10-4CD4-85B6-29B1C19989EF}" destId="{9BFF49F9-689E-4CB3-A8E6-085E328546F5}" srcOrd="1" destOrd="0" presId="urn:microsoft.com/office/officeart/2005/8/layout/vList5"/>
    <dgm:cxn modelId="{0034AFB0-DD96-402D-882A-84B8428266CE}" type="presParOf" srcId="{B27B99AD-3F10-4CD4-85B6-29B1C19989EF}" destId="{A649806A-D5EA-4670-94C4-CF85C2C27902}" srcOrd="2" destOrd="0" presId="urn:microsoft.com/office/officeart/2005/8/layout/vList5"/>
    <dgm:cxn modelId="{197CC32F-57D1-46FD-9C7B-A92EEB9E7A50}" type="presParOf" srcId="{A649806A-D5EA-4670-94C4-CF85C2C27902}" destId="{19A951BC-2879-400E-9921-00BE49B477FD}" srcOrd="0" destOrd="0" presId="urn:microsoft.com/office/officeart/2005/8/layout/vList5"/>
    <dgm:cxn modelId="{4F7103B6-0119-4455-8C4A-DC2814386EC6}" type="presParOf" srcId="{A649806A-D5EA-4670-94C4-CF85C2C27902}" destId="{6CA601ED-016B-4B24-834A-718184058C3E}" srcOrd="1" destOrd="0" presId="urn:microsoft.com/office/officeart/2005/8/layout/vList5"/>
    <dgm:cxn modelId="{479E15C4-D45F-4BAF-A2A5-EE2ACDDA68D2}" type="presParOf" srcId="{B27B99AD-3F10-4CD4-85B6-29B1C19989EF}" destId="{96B35910-3C7A-4F17-9503-B950BFF3757D}" srcOrd="3" destOrd="0" presId="urn:microsoft.com/office/officeart/2005/8/layout/vList5"/>
    <dgm:cxn modelId="{472DA7D6-E1DF-47C9-8C43-2B72E974E852}" type="presParOf" srcId="{B27B99AD-3F10-4CD4-85B6-29B1C19989EF}" destId="{98782E38-E5F9-4167-BFAB-0B9FB6A78FE4}" srcOrd="4" destOrd="0" presId="urn:microsoft.com/office/officeart/2005/8/layout/vList5"/>
    <dgm:cxn modelId="{B14D7818-ED63-4D29-A1F7-EB5FAC7EA8C6}" type="presParOf" srcId="{98782E38-E5F9-4167-BFAB-0B9FB6A78FE4}" destId="{D2444853-FCF5-4B72-BD49-24DDEFCC9AEA}" srcOrd="0" destOrd="0" presId="urn:microsoft.com/office/officeart/2005/8/layout/vList5"/>
    <dgm:cxn modelId="{75220147-FB18-436E-A2A1-E6DC3BB67029}" type="presParOf" srcId="{98782E38-E5F9-4167-BFAB-0B9FB6A78FE4}" destId="{28ED9AA6-76B4-4CE6-AA29-E4E8A5BA94AB}" srcOrd="1" destOrd="0" presId="urn:microsoft.com/office/officeart/2005/8/layout/vList5"/>
    <dgm:cxn modelId="{C9567C62-0A7D-4610-9FE3-85FE3DD20100}" type="presParOf" srcId="{B27B99AD-3F10-4CD4-85B6-29B1C19989EF}" destId="{76797005-23E9-4843-B5A6-AC5C883705D8}" srcOrd="5" destOrd="0" presId="urn:microsoft.com/office/officeart/2005/8/layout/vList5"/>
    <dgm:cxn modelId="{938AABF6-DA56-4447-ADB2-D9656BBB4F82}" type="presParOf" srcId="{B27B99AD-3F10-4CD4-85B6-29B1C19989EF}" destId="{B84B0834-5C2A-4DC4-8405-873302C648CE}" srcOrd="6" destOrd="0" presId="urn:microsoft.com/office/officeart/2005/8/layout/vList5"/>
    <dgm:cxn modelId="{75F8A184-8FE7-4A63-9783-FD0D20ECDACB}" type="presParOf" srcId="{B84B0834-5C2A-4DC4-8405-873302C648CE}" destId="{84F89927-9CD9-47B8-9C10-CA7C3FA17EB3}" srcOrd="0" destOrd="0" presId="urn:microsoft.com/office/officeart/2005/8/layout/vList5"/>
    <dgm:cxn modelId="{49236E32-33CB-4CC3-B1BD-54407DC4CA1F}" type="presParOf" srcId="{B84B0834-5C2A-4DC4-8405-873302C648CE}" destId="{0AC7F358-C693-42D9-9790-FDE69080AEC5}" srcOrd="1" destOrd="0" presId="urn:microsoft.com/office/officeart/2005/8/layout/vList5"/>
    <dgm:cxn modelId="{031CA7AC-4936-4C1C-AB8D-794B187A3901}" type="presParOf" srcId="{B27B99AD-3F10-4CD4-85B6-29B1C19989EF}" destId="{380C7F89-FEFE-4EF4-9750-6AA2BB2358F0}" srcOrd="7" destOrd="0" presId="urn:microsoft.com/office/officeart/2005/8/layout/vList5"/>
    <dgm:cxn modelId="{0240C833-7B65-4B72-B9C8-539DB2837442}" type="presParOf" srcId="{B27B99AD-3F10-4CD4-85B6-29B1C19989EF}" destId="{2FCC0D91-3358-402B-A62C-A73486671444}" srcOrd="8" destOrd="0" presId="urn:microsoft.com/office/officeart/2005/8/layout/vList5"/>
    <dgm:cxn modelId="{D596E308-70E7-4A52-998C-341B1C55507C}" type="presParOf" srcId="{2FCC0D91-3358-402B-A62C-A73486671444}" destId="{28E64359-79BE-4E24-A4B3-D0D8C4C6E927}" srcOrd="0" destOrd="0" presId="urn:microsoft.com/office/officeart/2005/8/layout/vList5"/>
    <dgm:cxn modelId="{CBB8B61D-3358-40DE-A83F-1182E99BEA93}" type="presParOf" srcId="{2FCC0D91-3358-402B-A62C-A73486671444}" destId="{ACF92F75-A3E3-4440-ADE2-5C81EE5B0F8B}" srcOrd="1" destOrd="0" presId="urn:microsoft.com/office/officeart/2005/8/layout/vList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6.xml><?xml version="1.0" encoding="utf-8"?>
<dgm:dataModel xmlns:dgm="http://schemas.openxmlformats.org/drawingml/2006/diagram" xmlns:a="http://schemas.openxmlformats.org/drawingml/2006/main">
  <dgm:ptLst>
    <dgm:pt modelId="{4B68B268-6171-449B-8371-BA0874C6E171}" type="doc">
      <dgm:prSet loTypeId="urn:microsoft.com/office/officeart/2005/8/layout/lProcess1" loCatId="process" qsTypeId="urn:microsoft.com/office/officeart/2005/8/quickstyle/simple1" qsCatId="simple" csTypeId="urn:microsoft.com/office/officeart/2005/8/colors/accent0_3" csCatId="mainScheme" phldr="1"/>
      <dgm:spPr/>
    </dgm:pt>
    <dgm:pt modelId="{363B6638-BDD1-4707-B75C-B468EA8C61CD}">
      <dgm:prSet phldrT="[Text]" custT="1"/>
      <dgm:spPr/>
      <dgm:t>
        <a:bodyPr/>
        <a:lstStyle/>
        <a:p>
          <a:r>
            <a:rPr lang="en-US" sz="2800" dirty="0"/>
            <a:t>MN 135A.15</a:t>
          </a:r>
        </a:p>
      </dgm:t>
    </dgm:pt>
    <dgm:pt modelId="{3DACBD29-4F29-475E-BF4F-F9B33F67FB15}" type="parTrans" cxnId="{2C8CB04E-A9EB-4DEB-9C13-FFE2D52FE35F}">
      <dgm:prSet/>
      <dgm:spPr/>
      <dgm:t>
        <a:bodyPr/>
        <a:lstStyle/>
        <a:p>
          <a:endParaRPr lang="en-US" sz="2000"/>
        </a:p>
      </dgm:t>
    </dgm:pt>
    <dgm:pt modelId="{E743BA74-D4D0-492F-A436-62AF6C600048}" type="sibTrans" cxnId="{2C8CB04E-A9EB-4DEB-9C13-FFE2D52FE35F}">
      <dgm:prSet/>
      <dgm:spPr/>
      <dgm:t>
        <a:bodyPr/>
        <a:lstStyle/>
        <a:p>
          <a:endParaRPr lang="en-US" sz="2000"/>
        </a:p>
      </dgm:t>
    </dgm:pt>
    <dgm:pt modelId="{464751A3-DC5B-4F5B-8F19-9ED26BC5EA0F}">
      <dgm:prSet phldrT="[Text]" custT="1"/>
      <dgm:spPr/>
      <dgm:t>
        <a:bodyPr/>
        <a:lstStyle/>
        <a:p>
          <a:r>
            <a:rPr lang="en-US" sz="2800" dirty="0"/>
            <a:t>MN 135A.158</a:t>
          </a:r>
        </a:p>
      </dgm:t>
    </dgm:pt>
    <dgm:pt modelId="{4779E7AB-8F5D-4B10-86B0-7B7AE97A2300}" type="parTrans" cxnId="{76AB8B3B-CF20-4D7E-9851-51AB8231DA65}">
      <dgm:prSet/>
      <dgm:spPr/>
      <dgm:t>
        <a:bodyPr/>
        <a:lstStyle/>
        <a:p>
          <a:endParaRPr lang="en-US" sz="2000"/>
        </a:p>
      </dgm:t>
    </dgm:pt>
    <dgm:pt modelId="{DBB53DFF-E4EE-4F2B-A583-B4209F91250C}" type="sibTrans" cxnId="{76AB8B3B-CF20-4D7E-9851-51AB8231DA65}">
      <dgm:prSet/>
      <dgm:spPr/>
      <dgm:t>
        <a:bodyPr/>
        <a:lstStyle/>
        <a:p>
          <a:endParaRPr lang="en-US" sz="2000"/>
        </a:p>
      </dgm:t>
    </dgm:pt>
    <dgm:pt modelId="{BFDC076D-5215-4537-8022-D8D91AE3FBD7}">
      <dgm:prSet phldrT="[Text]" custT="1"/>
      <dgm:spPr/>
      <dgm:t>
        <a:bodyPr/>
        <a:lstStyle/>
        <a:p>
          <a:r>
            <a:rPr lang="en-US" sz="2800" dirty="0"/>
            <a:t>MN 153A.1581</a:t>
          </a:r>
        </a:p>
      </dgm:t>
    </dgm:pt>
    <dgm:pt modelId="{AF4FB61E-CF28-4CE3-8511-15A0983EE21C}" type="parTrans" cxnId="{30454284-E9E8-4BEC-BFCC-D6C6DDDFA7CA}">
      <dgm:prSet/>
      <dgm:spPr/>
      <dgm:t>
        <a:bodyPr/>
        <a:lstStyle/>
        <a:p>
          <a:endParaRPr lang="en-US" sz="2000"/>
        </a:p>
      </dgm:t>
    </dgm:pt>
    <dgm:pt modelId="{57DF5E9D-9A2A-4950-825B-4757E098D526}" type="sibTrans" cxnId="{30454284-E9E8-4BEC-BFCC-D6C6DDDFA7CA}">
      <dgm:prSet/>
      <dgm:spPr/>
      <dgm:t>
        <a:bodyPr/>
        <a:lstStyle/>
        <a:p>
          <a:endParaRPr lang="en-US" sz="2000"/>
        </a:p>
      </dgm:t>
    </dgm:pt>
    <dgm:pt modelId="{BA1A6B0B-6340-450E-9151-B35C7555FF38}">
      <dgm:prSet phldrT="[Text]" custT="1"/>
      <dgm:spPr/>
      <dgm:t>
        <a:bodyPr/>
        <a:lstStyle/>
        <a:p>
          <a:r>
            <a:rPr lang="en-US" sz="2800" dirty="0"/>
            <a:t>MN 153A.1582</a:t>
          </a:r>
        </a:p>
      </dgm:t>
    </dgm:pt>
    <dgm:pt modelId="{709DEE6A-DFC6-49FB-8927-09289A212717}" type="parTrans" cxnId="{F7173BCF-EBEC-4B8D-B0F8-9C613BF109A2}">
      <dgm:prSet/>
      <dgm:spPr/>
      <dgm:t>
        <a:bodyPr/>
        <a:lstStyle/>
        <a:p>
          <a:endParaRPr lang="en-US" sz="2000"/>
        </a:p>
      </dgm:t>
    </dgm:pt>
    <dgm:pt modelId="{514772EF-8A8F-4D94-A0D0-EC318D236F79}" type="sibTrans" cxnId="{F7173BCF-EBEC-4B8D-B0F8-9C613BF109A2}">
      <dgm:prSet/>
      <dgm:spPr/>
      <dgm:t>
        <a:bodyPr/>
        <a:lstStyle/>
        <a:p>
          <a:endParaRPr lang="en-US" sz="2000"/>
        </a:p>
      </dgm:t>
    </dgm:pt>
    <dgm:pt modelId="{8B611E8D-E71F-43D4-ADE8-782D423AF270}">
      <dgm:prSet phldrT="[Text]" custT="1"/>
      <dgm:spPr/>
      <dgm:t>
        <a:bodyPr/>
        <a:lstStyle/>
        <a:p>
          <a:r>
            <a:rPr lang="en-US" sz="1400" dirty="0"/>
            <a:t>Campus sexual misconduct</a:t>
          </a:r>
        </a:p>
      </dgm:t>
    </dgm:pt>
    <dgm:pt modelId="{AC212B68-D6DC-43A3-A02E-A5CB394A5E7E}" type="parTrans" cxnId="{4BA7B7AC-7B2C-4795-AA68-C39ECE7241FC}">
      <dgm:prSet/>
      <dgm:spPr/>
      <dgm:t>
        <a:bodyPr/>
        <a:lstStyle/>
        <a:p>
          <a:endParaRPr lang="en-US" sz="2000"/>
        </a:p>
      </dgm:t>
    </dgm:pt>
    <dgm:pt modelId="{179E322B-B7BC-4511-9153-4654342903A3}" type="sibTrans" cxnId="{4BA7B7AC-7B2C-4795-AA68-C39ECE7241FC}">
      <dgm:prSet/>
      <dgm:spPr/>
      <dgm:t>
        <a:bodyPr/>
        <a:lstStyle/>
        <a:p>
          <a:endParaRPr lang="en-US" sz="2000"/>
        </a:p>
      </dgm:t>
    </dgm:pt>
    <dgm:pt modelId="{C10D65FF-D28C-4E17-BAC7-9C263C38C71D}">
      <dgm:prSet phldrT="[Text]" custT="1"/>
      <dgm:spPr/>
      <dgm:t>
        <a:bodyPr/>
        <a:lstStyle/>
        <a:p>
          <a:r>
            <a:rPr lang="en-US" sz="1400" dirty="0"/>
            <a:t>Online reporting form, including anonymity</a:t>
          </a:r>
        </a:p>
      </dgm:t>
    </dgm:pt>
    <dgm:pt modelId="{6EEE4601-EE69-4965-89CA-C0AF57582396}" type="parTrans" cxnId="{4A28C7E1-07F0-428A-A3C8-A28B30A06705}">
      <dgm:prSet/>
      <dgm:spPr/>
      <dgm:t>
        <a:bodyPr/>
        <a:lstStyle/>
        <a:p>
          <a:endParaRPr lang="en-US" sz="2000"/>
        </a:p>
      </dgm:t>
    </dgm:pt>
    <dgm:pt modelId="{6DADBB70-F6A3-4DCA-B7D0-52A650A383BD}" type="sibTrans" cxnId="{4A28C7E1-07F0-428A-A3C8-A28B30A06705}">
      <dgm:prSet/>
      <dgm:spPr/>
      <dgm:t>
        <a:bodyPr/>
        <a:lstStyle/>
        <a:p>
          <a:endParaRPr lang="en-US" sz="2000"/>
        </a:p>
      </dgm:t>
    </dgm:pt>
    <dgm:pt modelId="{7FBAFA2B-4559-48D1-A777-A2A3E55E2C9E}">
      <dgm:prSet phldrT="[Text]" custT="1"/>
      <dgm:spPr/>
      <dgm:t>
        <a:bodyPr/>
        <a:lstStyle/>
        <a:p>
          <a:r>
            <a:rPr lang="en-US" sz="1400" dirty="0"/>
            <a:t>Required training: students and employees</a:t>
          </a:r>
        </a:p>
      </dgm:t>
    </dgm:pt>
    <dgm:pt modelId="{FF0525DF-1BF6-46B1-88E6-E17C5E8BB153}" type="parTrans" cxnId="{2941D6F0-C562-4A55-A22F-8E6184654B9B}">
      <dgm:prSet/>
      <dgm:spPr/>
      <dgm:t>
        <a:bodyPr/>
        <a:lstStyle/>
        <a:p>
          <a:endParaRPr lang="en-US" sz="2000"/>
        </a:p>
      </dgm:t>
    </dgm:pt>
    <dgm:pt modelId="{CFC1AF26-223A-4CD9-8941-42F7850C9E51}" type="sibTrans" cxnId="{2941D6F0-C562-4A55-A22F-8E6184654B9B}">
      <dgm:prSet/>
      <dgm:spPr/>
      <dgm:t>
        <a:bodyPr/>
        <a:lstStyle/>
        <a:p>
          <a:endParaRPr lang="en-US" sz="2000"/>
        </a:p>
      </dgm:t>
    </dgm:pt>
    <dgm:pt modelId="{FE85C9F8-E721-425B-B5AB-DF07B1FF48F0}">
      <dgm:prSet phldrT="[Text]" custT="1"/>
      <dgm:spPr/>
      <dgm:t>
        <a:bodyPr/>
        <a:lstStyle/>
        <a:p>
          <a:r>
            <a:rPr lang="en-US" sz="1400" dirty="0"/>
            <a:t>Annual report</a:t>
          </a:r>
        </a:p>
      </dgm:t>
    </dgm:pt>
    <dgm:pt modelId="{32503084-3EA9-4F24-AD3C-4D77AF2EA01E}" type="parTrans" cxnId="{4A72A351-B49A-45D4-B245-9B57AC0D3002}">
      <dgm:prSet/>
      <dgm:spPr/>
      <dgm:t>
        <a:bodyPr/>
        <a:lstStyle/>
        <a:p>
          <a:endParaRPr lang="en-US" sz="2000"/>
        </a:p>
      </dgm:t>
    </dgm:pt>
    <dgm:pt modelId="{318529C5-202A-4AE9-B935-52303159CD08}" type="sibTrans" cxnId="{4A72A351-B49A-45D4-B245-9B57AC0D3002}">
      <dgm:prSet/>
      <dgm:spPr/>
      <dgm:t>
        <a:bodyPr/>
        <a:lstStyle/>
        <a:p>
          <a:endParaRPr lang="en-US" sz="2000"/>
        </a:p>
      </dgm:t>
    </dgm:pt>
    <dgm:pt modelId="{1CB64FD4-B3E9-4ED3-B957-5D211D5137A5}">
      <dgm:prSet phldrT="[Text]" custT="1"/>
      <dgm:spPr/>
      <dgm:t>
        <a:bodyPr/>
        <a:lstStyle/>
        <a:p>
          <a:r>
            <a:rPr lang="en-US" sz="1400" dirty="0"/>
            <a:t>2024 updates</a:t>
          </a:r>
        </a:p>
      </dgm:t>
    </dgm:pt>
    <dgm:pt modelId="{1493062B-BA11-44A5-9F6F-DD3706B14365}" type="parTrans" cxnId="{2DEEBB1A-2838-4216-97CA-DC67FFE47897}">
      <dgm:prSet/>
      <dgm:spPr/>
      <dgm:t>
        <a:bodyPr/>
        <a:lstStyle/>
        <a:p>
          <a:endParaRPr lang="en-US" sz="2000"/>
        </a:p>
      </dgm:t>
    </dgm:pt>
    <dgm:pt modelId="{A0FF0E12-B35A-481F-B137-781E06A36A91}" type="sibTrans" cxnId="{2DEEBB1A-2838-4216-97CA-DC67FFE47897}">
      <dgm:prSet/>
      <dgm:spPr/>
      <dgm:t>
        <a:bodyPr/>
        <a:lstStyle/>
        <a:p>
          <a:endParaRPr lang="en-US" sz="2000"/>
        </a:p>
      </dgm:t>
    </dgm:pt>
    <dgm:pt modelId="{0270BBA5-8137-492A-83FD-77EE36E83C32}">
      <dgm:prSet phldrT="[Text]" custT="1"/>
      <dgm:spPr/>
      <dgm:t>
        <a:bodyPr/>
        <a:lstStyle/>
        <a:p>
          <a:r>
            <a:rPr lang="en-US" sz="1400" dirty="0"/>
            <a:t>Student Parents and Pregnant Students</a:t>
          </a:r>
        </a:p>
      </dgm:t>
    </dgm:pt>
    <dgm:pt modelId="{633FAE7F-32F8-4786-894D-57A3F3AC54B7}" type="parTrans" cxnId="{10B3670F-7C70-48B2-8BC2-E7C6F3E81370}">
      <dgm:prSet/>
      <dgm:spPr/>
      <dgm:t>
        <a:bodyPr/>
        <a:lstStyle/>
        <a:p>
          <a:endParaRPr lang="en-US" sz="2000"/>
        </a:p>
      </dgm:t>
    </dgm:pt>
    <dgm:pt modelId="{29BCAA42-3E95-4118-8219-15C5CB300996}" type="sibTrans" cxnId="{10B3670F-7C70-48B2-8BC2-E7C6F3E81370}">
      <dgm:prSet/>
      <dgm:spPr/>
      <dgm:t>
        <a:bodyPr/>
        <a:lstStyle/>
        <a:p>
          <a:endParaRPr lang="en-US" sz="2000"/>
        </a:p>
      </dgm:t>
    </dgm:pt>
    <dgm:pt modelId="{EADC7F37-F8D0-4951-B59F-912114F0BA1B}">
      <dgm:prSet phldrT="[Text]" custT="1"/>
      <dgm:spPr/>
      <dgm:t>
        <a:bodyPr/>
        <a:lstStyle/>
        <a:p>
          <a:r>
            <a:rPr lang="en-US" sz="1400" dirty="0"/>
            <a:t>Resources including </a:t>
          </a:r>
          <a:r>
            <a:rPr lang="en-US" sz="1400" b="0" i="0" dirty="0"/>
            <a:t>prenatal care, child care, transportation, and housing</a:t>
          </a:r>
          <a:endParaRPr lang="en-US" sz="1400" dirty="0"/>
        </a:p>
      </dgm:t>
    </dgm:pt>
    <dgm:pt modelId="{B9B180CD-BD1D-4E32-A4A5-B833E4DCC5F9}" type="parTrans" cxnId="{14726603-C0D8-4C9B-B352-304C0A625ECF}">
      <dgm:prSet/>
      <dgm:spPr/>
      <dgm:t>
        <a:bodyPr/>
        <a:lstStyle/>
        <a:p>
          <a:endParaRPr lang="en-US" sz="2000"/>
        </a:p>
      </dgm:t>
    </dgm:pt>
    <dgm:pt modelId="{0A4F6662-F925-4200-B974-02ECF07828F5}" type="sibTrans" cxnId="{14726603-C0D8-4C9B-B352-304C0A625ECF}">
      <dgm:prSet/>
      <dgm:spPr/>
      <dgm:t>
        <a:bodyPr/>
        <a:lstStyle/>
        <a:p>
          <a:endParaRPr lang="en-US" sz="2000"/>
        </a:p>
      </dgm:t>
    </dgm:pt>
    <dgm:pt modelId="{959B6502-DAF6-4ABA-92FA-4AF8A134ADE4}">
      <dgm:prSet phldrT="[Text]" custT="1"/>
      <dgm:spPr/>
      <dgm:t>
        <a:bodyPr/>
        <a:lstStyle/>
        <a:p>
          <a:r>
            <a:rPr lang="en-US" sz="1400" dirty="0"/>
            <a:t>Navigators for parenting students</a:t>
          </a:r>
        </a:p>
      </dgm:t>
    </dgm:pt>
    <dgm:pt modelId="{61602CDF-9040-4050-B5E4-CA125CC66879}" type="parTrans" cxnId="{C7DD641E-25E0-4D04-B297-CE10CB7E42E8}">
      <dgm:prSet/>
      <dgm:spPr/>
      <dgm:t>
        <a:bodyPr/>
        <a:lstStyle/>
        <a:p>
          <a:endParaRPr lang="en-US" sz="2000"/>
        </a:p>
      </dgm:t>
    </dgm:pt>
    <dgm:pt modelId="{51BB249F-D7DF-4776-856C-C24D09F76C18}" type="sibTrans" cxnId="{C7DD641E-25E0-4D04-B297-CE10CB7E42E8}">
      <dgm:prSet/>
      <dgm:spPr/>
      <dgm:t>
        <a:bodyPr/>
        <a:lstStyle/>
        <a:p>
          <a:endParaRPr lang="en-US" sz="2000"/>
        </a:p>
      </dgm:t>
    </dgm:pt>
    <dgm:pt modelId="{BE11A012-93F0-43EB-8375-BCA00B38730F}">
      <dgm:prSet phldrT="[Text]" custT="1"/>
      <dgm:spPr/>
      <dgm:t>
        <a:bodyPr/>
        <a:lstStyle/>
        <a:p>
          <a:r>
            <a:rPr lang="en-US" sz="1400" dirty="0"/>
            <a:t>Child: under the age of 18</a:t>
          </a:r>
        </a:p>
      </dgm:t>
    </dgm:pt>
    <dgm:pt modelId="{023E870A-A497-42FE-BA1E-E0E60F21EF39}" type="parTrans" cxnId="{B14E1F38-D9D7-4491-A3F2-3F6F11CF52B4}">
      <dgm:prSet/>
      <dgm:spPr/>
      <dgm:t>
        <a:bodyPr/>
        <a:lstStyle/>
        <a:p>
          <a:endParaRPr lang="en-US" sz="2000"/>
        </a:p>
      </dgm:t>
    </dgm:pt>
    <dgm:pt modelId="{50221CF3-612A-48ED-BE1B-57EFDCEA8F96}" type="sibTrans" cxnId="{B14E1F38-D9D7-4491-A3F2-3F6F11CF52B4}">
      <dgm:prSet/>
      <dgm:spPr/>
      <dgm:t>
        <a:bodyPr/>
        <a:lstStyle/>
        <a:p>
          <a:endParaRPr lang="en-US" sz="2000"/>
        </a:p>
      </dgm:t>
    </dgm:pt>
    <dgm:pt modelId="{2DA70D6B-E757-412A-85FD-30450FBD800A}">
      <dgm:prSet phldrT="[Text]" custT="1"/>
      <dgm:spPr/>
      <dgm:t>
        <a:bodyPr/>
        <a:lstStyle/>
        <a:p>
          <a:r>
            <a:rPr lang="en-US" sz="1400" dirty="0"/>
            <a:t>At least one designated employee</a:t>
          </a:r>
        </a:p>
      </dgm:t>
    </dgm:pt>
    <dgm:pt modelId="{451EAA8D-D729-4812-AAA4-9AC05F1DF017}" type="parTrans" cxnId="{F58F5B22-11A6-4F1E-B5E2-30A1A3CC75B6}">
      <dgm:prSet/>
      <dgm:spPr/>
      <dgm:t>
        <a:bodyPr/>
        <a:lstStyle/>
        <a:p>
          <a:endParaRPr lang="en-US" sz="2000"/>
        </a:p>
      </dgm:t>
    </dgm:pt>
    <dgm:pt modelId="{1AFF9BE4-616F-4FFA-9C9F-4DDA51CF50D3}" type="sibTrans" cxnId="{F58F5B22-11A6-4F1E-B5E2-30A1A3CC75B6}">
      <dgm:prSet/>
      <dgm:spPr/>
      <dgm:t>
        <a:bodyPr/>
        <a:lstStyle/>
        <a:p>
          <a:endParaRPr lang="en-US" sz="2000"/>
        </a:p>
      </dgm:t>
    </dgm:pt>
    <dgm:pt modelId="{B741A116-C68F-4F18-AB22-092CFE9EF089}">
      <dgm:prSet phldrT="[Text]" custT="1"/>
      <dgm:spPr/>
      <dgm:t>
        <a:bodyPr/>
        <a:lstStyle/>
        <a:p>
          <a:r>
            <a:rPr lang="en-US" sz="1400" dirty="0"/>
            <a:t>Support services and other resources available at college</a:t>
          </a:r>
        </a:p>
      </dgm:t>
    </dgm:pt>
    <dgm:pt modelId="{D1492E76-98A9-4B22-9CDB-A4811E499F6A}" type="parTrans" cxnId="{ED1A84EE-F780-4004-B8E3-F42900225C21}">
      <dgm:prSet/>
      <dgm:spPr/>
      <dgm:t>
        <a:bodyPr/>
        <a:lstStyle/>
        <a:p>
          <a:endParaRPr lang="en-US" sz="2000"/>
        </a:p>
      </dgm:t>
    </dgm:pt>
    <dgm:pt modelId="{DD42EFDB-ABD1-4628-908F-EA47521ED8E4}" type="sibTrans" cxnId="{ED1A84EE-F780-4004-B8E3-F42900225C21}">
      <dgm:prSet/>
      <dgm:spPr/>
      <dgm:t>
        <a:bodyPr/>
        <a:lstStyle/>
        <a:p>
          <a:endParaRPr lang="en-US" sz="2000"/>
        </a:p>
      </dgm:t>
    </dgm:pt>
    <dgm:pt modelId="{84119C54-587C-4966-8C30-D05DF258B4E1}">
      <dgm:prSet phldrT="[Text]" custT="1"/>
      <dgm:spPr/>
      <dgm:t>
        <a:bodyPr/>
        <a:lstStyle/>
        <a:p>
          <a:r>
            <a:rPr lang="en-US" sz="1400" dirty="0"/>
            <a:t>Future: collect data re parenting status</a:t>
          </a:r>
        </a:p>
      </dgm:t>
    </dgm:pt>
    <dgm:pt modelId="{2CADA8E1-2873-4600-8E54-A2DBCC2F1F94}" type="parTrans" cxnId="{86007939-A2C0-4BA7-8FAB-4019BACF7541}">
      <dgm:prSet/>
      <dgm:spPr/>
      <dgm:t>
        <a:bodyPr/>
        <a:lstStyle/>
        <a:p>
          <a:endParaRPr lang="en-US" sz="2000"/>
        </a:p>
      </dgm:t>
    </dgm:pt>
    <dgm:pt modelId="{580FFC0A-D291-4A7B-84EF-C28E5BF90571}" type="sibTrans" cxnId="{86007939-A2C0-4BA7-8FAB-4019BACF7541}">
      <dgm:prSet/>
      <dgm:spPr/>
      <dgm:t>
        <a:bodyPr/>
        <a:lstStyle/>
        <a:p>
          <a:endParaRPr lang="en-US" sz="2000"/>
        </a:p>
      </dgm:t>
    </dgm:pt>
    <dgm:pt modelId="{B042AF51-0630-4ED8-BFCA-61D9D993EAFA}">
      <dgm:prSet phldrT="[Text]" custT="1"/>
      <dgm:spPr/>
      <dgm:t>
        <a:bodyPr/>
        <a:lstStyle/>
        <a:p>
          <a:r>
            <a:rPr lang="en-US" sz="1400" dirty="0"/>
            <a:t>Pregnant and parenting student protections</a:t>
          </a:r>
        </a:p>
      </dgm:t>
    </dgm:pt>
    <dgm:pt modelId="{593A4D59-3D1B-4E4F-BD77-91280BCE8E2C}" type="parTrans" cxnId="{43BAC7B9-D106-40D4-A9E3-BD0B3C7A092B}">
      <dgm:prSet/>
      <dgm:spPr/>
      <dgm:t>
        <a:bodyPr/>
        <a:lstStyle/>
        <a:p>
          <a:endParaRPr lang="en-US" sz="2000"/>
        </a:p>
      </dgm:t>
    </dgm:pt>
    <dgm:pt modelId="{F1C3E130-9397-4415-B731-0C34C307D3F2}" type="sibTrans" cxnId="{43BAC7B9-D106-40D4-A9E3-BD0B3C7A092B}">
      <dgm:prSet/>
      <dgm:spPr/>
      <dgm:t>
        <a:bodyPr/>
        <a:lstStyle/>
        <a:p>
          <a:endParaRPr lang="en-US" sz="2000"/>
        </a:p>
      </dgm:t>
    </dgm:pt>
    <dgm:pt modelId="{9D35BF20-E0A9-4335-A3E3-48669D01F1A9}">
      <dgm:prSet phldrT="[Text]" custT="1"/>
      <dgm:spPr/>
      <dgm:t>
        <a:bodyPr/>
        <a:lstStyle/>
        <a:p>
          <a:r>
            <a:rPr lang="en-US" sz="1400" dirty="0"/>
            <a:t>Child: under the age of 18</a:t>
          </a:r>
        </a:p>
      </dgm:t>
    </dgm:pt>
    <dgm:pt modelId="{2A8E4841-A206-468D-AA8D-7EBFE5815288}" type="parTrans" cxnId="{A3D504EA-4F3F-4CEF-A635-DC3B8F5BFF84}">
      <dgm:prSet/>
      <dgm:spPr/>
      <dgm:t>
        <a:bodyPr/>
        <a:lstStyle/>
        <a:p>
          <a:endParaRPr lang="en-US" sz="2000"/>
        </a:p>
      </dgm:t>
    </dgm:pt>
    <dgm:pt modelId="{85A1AD02-6634-4F9D-B86F-99DDCC5BD9FF}" type="sibTrans" cxnId="{A3D504EA-4F3F-4CEF-A635-DC3B8F5BFF84}">
      <dgm:prSet/>
      <dgm:spPr/>
      <dgm:t>
        <a:bodyPr/>
        <a:lstStyle/>
        <a:p>
          <a:endParaRPr lang="en-US" sz="2000"/>
        </a:p>
      </dgm:t>
    </dgm:pt>
    <dgm:pt modelId="{7F2EAF56-5A65-408D-A9B2-43A9E114C280}">
      <dgm:prSet phldrT="[Text]" custT="1"/>
      <dgm:spPr/>
      <dgm:t>
        <a:bodyPr/>
        <a:lstStyle/>
        <a:p>
          <a:r>
            <a:rPr lang="en-US" sz="1400" dirty="0"/>
            <a:t>Rights: excused absences, make up assignments, additional time, access to instructional materials, etc.</a:t>
          </a:r>
        </a:p>
      </dgm:t>
    </dgm:pt>
    <dgm:pt modelId="{E7FEABC9-4BAB-4473-ADEA-F853CACE4165}" type="parTrans" cxnId="{D117DF4C-4338-42DA-855E-A9F0CCD84C67}">
      <dgm:prSet/>
      <dgm:spPr/>
      <dgm:t>
        <a:bodyPr/>
        <a:lstStyle/>
        <a:p>
          <a:endParaRPr lang="en-US" sz="2000"/>
        </a:p>
      </dgm:t>
    </dgm:pt>
    <dgm:pt modelId="{07D22491-E857-4AAB-90B1-6AF0433B8964}" type="sibTrans" cxnId="{D117DF4C-4338-42DA-855E-A9F0CCD84C67}">
      <dgm:prSet/>
      <dgm:spPr/>
      <dgm:t>
        <a:bodyPr/>
        <a:lstStyle/>
        <a:p>
          <a:endParaRPr lang="en-US" sz="2000"/>
        </a:p>
      </dgm:t>
    </dgm:pt>
    <dgm:pt modelId="{4CF11E95-2379-4414-8894-7ADDAD16F6C7}">
      <dgm:prSet phldrT="[Text]" custT="1"/>
      <dgm:spPr/>
      <dgm:t>
        <a:bodyPr/>
        <a:lstStyle/>
        <a:p>
          <a:r>
            <a:rPr lang="en-US" sz="1400" dirty="0"/>
            <a:t>Definitions, including uniform amnesty</a:t>
          </a:r>
        </a:p>
      </dgm:t>
    </dgm:pt>
    <dgm:pt modelId="{2DC9C1DB-620B-4A66-8FA7-6257B0A7207A}" type="parTrans" cxnId="{3FA59994-B7F1-4577-851A-69A51C2F0531}">
      <dgm:prSet/>
      <dgm:spPr/>
      <dgm:t>
        <a:bodyPr/>
        <a:lstStyle/>
        <a:p>
          <a:endParaRPr lang="en-US" sz="2000"/>
        </a:p>
      </dgm:t>
    </dgm:pt>
    <dgm:pt modelId="{C7FA2B1C-87A8-42D9-BC94-F47D2285A6E1}" type="sibTrans" cxnId="{3FA59994-B7F1-4577-851A-69A51C2F0531}">
      <dgm:prSet/>
      <dgm:spPr/>
      <dgm:t>
        <a:bodyPr/>
        <a:lstStyle/>
        <a:p>
          <a:endParaRPr lang="en-US" sz="2000"/>
        </a:p>
      </dgm:t>
    </dgm:pt>
    <dgm:pt modelId="{F03A130B-BF8B-4A27-8FC1-1F013FE9F043}">
      <dgm:prSet phldrT="[Text]" custT="1"/>
      <dgm:spPr/>
      <dgm:t>
        <a:bodyPr/>
        <a:lstStyle/>
        <a:p>
          <a:r>
            <a:rPr lang="en-US" sz="1400" dirty="0"/>
            <a:t>Required fact sheet of legal rights</a:t>
          </a:r>
        </a:p>
      </dgm:t>
    </dgm:pt>
    <dgm:pt modelId="{F586028F-A958-46B4-A1F8-D13CC443BCAF}" type="parTrans" cxnId="{23290248-7812-4BC9-8C00-F937307AAB0C}">
      <dgm:prSet/>
      <dgm:spPr/>
      <dgm:t>
        <a:bodyPr/>
        <a:lstStyle/>
        <a:p>
          <a:endParaRPr lang="en-US" sz="2000"/>
        </a:p>
      </dgm:t>
    </dgm:pt>
    <dgm:pt modelId="{D11C04E1-057D-4193-A881-CB41E7360E2C}" type="sibTrans" cxnId="{23290248-7812-4BC9-8C00-F937307AAB0C}">
      <dgm:prSet/>
      <dgm:spPr/>
      <dgm:t>
        <a:bodyPr/>
        <a:lstStyle/>
        <a:p>
          <a:endParaRPr lang="en-US" sz="2000"/>
        </a:p>
      </dgm:t>
    </dgm:pt>
    <dgm:pt modelId="{EF01B2E9-0D6D-4CF2-B625-233F1C95DD8D}" type="pres">
      <dgm:prSet presAssocID="{4B68B268-6171-449B-8371-BA0874C6E171}" presName="Name0" presStyleCnt="0">
        <dgm:presLayoutVars>
          <dgm:dir/>
          <dgm:animLvl val="lvl"/>
          <dgm:resizeHandles val="exact"/>
        </dgm:presLayoutVars>
      </dgm:prSet>
      <dgm:spPr/>
    </dgm:pt>
    <dgm:pt modelId="{7C6FF57F-B174-4B4C-9439-30C1567C16EB}" type="pres">
      <dgm:prSet presAssocID="{363B6638-BDD1-4707-B75C-B468EA8C61CD}" presName="vertFlow" presStyleCnt="0"/>
      <dgm:spPr/>
    </dgm:pt>
    <dgm:pt modelId="{C7B83D33-BCA2-4BB3-8366-ACC635C35510}" type="pres">
      <dgm:prSet presAssocID="{363B6638-BDD1-4707-B75C-B468EA8C61CD}" presName="header" presStyleLbl="node1" presStyleIdx="0" presStyleCnt="4"/>
      <dgm:spPr/>
    </dgm:pt>
    <dgm:pt modelId="{573803AB-53CA-4371-8C26-92201AAFCF08}" type="pres">
      <dgm:prSet presAssocID="{AC212B68-D6DC-43A3-A02E-A5CB394A5E7E}" presName="parTrans" presStyleLbl="sibTrans2D1" presStyleIdx="0" presStyleCnt="17"/>
      <dgm:spPr/>
    </dgm:pt>
    <dgm:pt modelId="{77E05B65-7F8F-440B-823C-85088AE64C25}" type="pres">
      <dgm:prSet presAssocID="{8B611E8D-E71F-43D4-ADE8-782D423AF270}" presName="child" presStyleLbl="alignAccFollowNode1" presStyleIdx="0" presStyleCnt="17">
        <dgm:presLayoutVars>
          <dgm:chMax val="0"/>
          <dgm:bulletEnabled val="1"/>
        </dgm:presLayoutVars>
      </dgm:prSet>
      <dgm:spPr/>
    </dgm:pt>
    <dgm:pt modelId="{2B0F9C7B-DE5E-4F24-9579-50151980CA8F}" type="pres">
      <dgm:prSet presAssocID="{179E322B-B7BC-4511-9153-4654342903A3}" presName="sibTrans" presStyleLbl="sibTrans2D1" presStyleIdx="1" presStyleCnt="17"/>
      <dgm:spPr/>
    </dgm:pt>
    <dgm:pt modelId="{5141D62D-8584-4063-8DC2-1DB884708F0F}" type="pres">
      <dgm:prSet presAssocID="{4CF11E95-2379-4414-8894-7ADDAD16F6C7}" presName="child" presStyleLbl="alignAccFollowNode1" presStyleIdx="1" presStyleCnt="17">
        <dgm:presLayoutVars>
          <dgm:chMax val="0"/>
          <dgm:bulletEnabled val="1"/>
        </dgm:presLayoutVars>
      </dgm:prSet>
      <dgm:spPr/>
    </dgm:pt>
    <dgm:pt modelId="{E94E2182-5CC0-46B6-9965-9C5A96D9EA36}" type="pres">
      <dgm:prSet presAssocID="{C7FA2B1C-87A8-42D9-BC94-F47D2285A6E1}" presName="sibTrans" presStyleLbl="sibTrans2D1" presStyleIdx="2" presStyleCnt="17"/>
      <dgm:spPr/>
    </dgm:pt>
    <dgm:pt modelId="{FA519D56-1AEC-404E-B6B2-20E2528441EC}" type="pres">
      <dgm:prSet presAssocID="{C10D65FF-D28C-4E17-BAC7-9C263C38C71D}" presName="child" presStyleLbl="alignAccFollowNode1" presStyleIdx="2" presStyleCnt="17">
        <dgm:presLayoutVars>
          <dgm:chMax val="0"/>
          <dgm:bulletEnabled val="1"/>
        </dgm:presLayoutVars>
      </dgm:prSet>
      <dgm:spPr/>
    </dgm:pt>
    <dgm:pt modelId="{CACA8485-C2DE-4B4E-9D3D-996A3130FC46}" type="pres">
      <dgm:prSet presAssocID="{6DADBB70-F6A3-4DCA-B7D0-52A650A383BD}" presName="sibTrans" presStyleLbl="sibTrans2D1" presStyleIdx="3" presStyleCnt="17"/>
      <dgm:spPr/>
    </dgm:pt>
    <dgm:pt modelId="{3A193C7B-2B36-4D28-AB99-DA8FF7A2022D}" type="pres">
      <dgm:prSet presAssocID="{7FBAFA2B-4559-48D1-A777-A2A3E55E2C9E}" presName="child" presStyleLbl="alignAccFollowNode1" presStyleIdx="3" presStyleCnt="17">
        <dgm:presLayoutVars>
          <dgm:chMax val="0"/>
          <dgm:bulletEnabled val="1"/>
        </dgm:presLayoutVars>
      </dgm:prSet>
      <dgm:spPr/>
    </dgm:pt>
    <dgm:pt modelId="{DC58A204-6F33-40A3-A900-8E662BEAE081}" type="pres">
      <dgm:prSet presAssocID="{CFC1AF26-223A-4CD9-8941-42F7850C9E51}" presName="sibTrans" presStyleLbl="sibTrans2D1" presStyleIdx="4" presStyleCnt="17"/>
      <dgm:spPr/>
    </dgm:pt>
    <dgm:pt modelId="{2C20EDA9-2E25-46E4-9E36-F7ADDC252148}" type="pres">
      <dgm:prSet presAssocID="{FE85C9F8-E721-425B-B5AB-DF07B1FF48F0}" presName="child" presStyleLbl="alignAccFollowNode1" presStyleIdx="4" presStyleCnt="17">
        <dgm:presLayoutVars>
          <dgm:chMax val="0"/>
          <dgm:bulletEnabled val="1"/>
        </dgm:presLayoutVars>
      </dgm:prSet>
      <dgm:spPr/>
    </dgm:pt>
    <dgm:pt modelId="{DD02D6A7-213D-479C-9187-D7EF4CFA49B1}" type="pres">
      <dgm:prSet presAssocID="{318529C5-202A-4AE9-B935-52303159CD08}" presName="sibTrans" presStyleLbl="sibTrans2D1" presStyleIdx="5" presStyleCnt="17"/>
      <dgm:spPr/>
    </dgm:pt>
    <dgm:pt modelId="{9C288923-0A49-41CE-ADA8-A9A3D17034A6}" type="pres">
      <dgm:prSet presAssocID="{1CB64FD4-B3E9-4ED3-B957-5D211D5137A5}" presName="child" presStyleLbl="alignAccFollowNode1" presStyleIdx="5" presStyleCnt="17">
        <dgm:presLayoutVars>
          <dgm:chMax val="0"/>
          <dgm:bulletEnabled val="1"/>
        </dgm:presLayoutVars>
      </dgm:prSet>
      <dgm:spPr/>
    </dgm:pt>
    <dgm:pt modelId="{830B0150-994A-43D4-A769-B7A3569518E3}" type="pres">
      <dgm:prSet presAssocID="{363B6638-BDD1-4707-B75C-B468EA8C61CD}" presName="hSp" presStyleCnt="0"/>
      <dgm:spPr/>
    </dgm:pt>
    <dgm:pt modelId="{3A567D02-5626-4150-96C3-B0785E713939}" type="pres">
      <dgm:prSet presAssocID="{464751A3-DC5B-4F5B-8F19-9ED26BC5EA0F}" presName="vertFlow" presStyleCnt="0"/>
      <dgm:spPr/>
    </dgm:pt>
    <dgm:pt modelId="{AA6FD6EA-8776-4CD1-8A43-F880B144FBAB}" type="pres">
      <dgm:prSet presAssocID="{464751A3-DC5B-4F5B-8F19-9ED26BC5EA0F}" presName="header" presStyleLbl="node1" presStyleIdx="1" presStyleCnt="4"/>
      <dgm:spPr/>
    </dgm:pt>
    <dgm:pt modelId="{698BE4C3-2BF7-4B7F-BDB0-7AF2AEB504F7}" type="pres">
      <dgm:prSet presAssocID="{633FAE7F-32F8-4786-894D-57A3F3AC54B7}" presName="parTrans" presStyleLbl="sibTrans2D1" presStyleIdx="6" presStyleCnt="17"/>
      <dgm:spPr/>
    </dgm:pt>
    <dgm:pt modelId="{107D740B-D182-4766-AEBC-3F1A6CABA857}" type="pres">
      <dgm:prSet presAssocID="{0270BBA5-8137-492A-83FD-77EE36E83C32}" presName="child" presStyleLbl="alignAccFollowNode1" presStyleIdx="6" presStyleCnt="17">
        <dgm:presLayoutVars>
          <dgm:chMax val="0"/>
          <dgm:bulletEnabled val="1"/>
        </dgm:presLayoutVars>
      </dgm:prSet>
      <dgm:spPr/>
    </dgm:pt>
    <dgm:pt modelId="{59AFEB7A-C3A6-4BAC-A716-86D548CAC67E}" type="pres">
      <dgm:prSet presAssocID="{29BCAA42-3E95-4118-8219-15C5CB300996}" presName="sibTrans" presStyleLbl="sibTrans2D1" presStyleIdx="7" presStyleCnt="17"/>
      <dgm:spPr/>
    </dgm:pt>
    <dgm:pt modelId="{A1937C4E-37FC-4C00-BD08-9E04640EDEDE}" type="pres">
      <dgm:prSet presAssocID="{F03A130B-BF8B-4A27-8FC1-1F013FE9F043}" presName="child" presStyleLbl="alignAccFollowNode1" presStyleIdx="7" presStyleCnt="17">
        <dgm:presLayoutVars>
          <dgm:chMax val="0"/>
          <dgm:bulletEnabled val="1"/>
        </dgm:presLayoutVars>
      </dgm:prSet>
      <dgm:spPr/>
    </dgm:pt>
    <dgm:pt modelId="{D19E9336-20EA-4AA5-9A98-44D3175E235C}" type="pres">
      <dgm:prSet presAssocID="{D11C04E1-057D-4193-A881-CB41E7360E2C}" presName="sibTrans" presStyleLbl="sibTrans2D1" presStyleIdx="8" presStyleCnt="17"/>
      <dgm:spPr/>
    </dgm:pt>
    <dgm:pt modelId="{707D3A7E-CF64-4482-82EC-787A4AEE4DE4}" type="pres">
      <dgm:prSet presAssocID="{EADC7F37-F8D0-4951-B59F-912114F0BA1B}" presName="child" presStyleLbl="alignAccFollowNode1" presStyleIdx="8" presStyleCnt="17" custScaleY="139085">
        <dgm:presLayoutVars>
          <dgm:chMax val="0"/>
          <dgm:bulletEnabled val="1"/>
        </dgm:presLayoutVars>
      </dgm:prSet>
      <dgm:spPr/>
    </dgm:pt>
    <dgm:pt modelId="{02528F6B-FB13-42DB-BC0E-2CDBBBD9C271}" type="pres">
      <dgm:prSet presAssocID="{464751A3-DC5B-4F5B-8F19-9ED26BC5EA0F}" presName="hSp" presStyleCnt="0"/>
      <dgm:spPr/>
    </dgm:pt>
    <dgm:pt modelId="{CD104E09-64E1-4BD3-B66D-5A26DA906D76}" type="pres">
      <dgm:prSet presAssocID="{BFDC076D-5215-4537-8022-D8D91AE3FBD7}" presName="vertFlow" presStyleCnt="0"/>
      <dgm:spPr/>
    </dgm:pt>
    <dgm:pt modelId="{39C2B89E-18DD-4400-BCC0-D2B0D06B5B2D}" type="pres">
      <dgm:prSet presAssocID="{BFDC076D-5215-4537-8022-D8D91AE3FBD7}" presName="header" presStyleLbl="node1" presStyleIdx="2" presStyleCnt="4" custScaleY="156770"/>
      <dgm:spPr/>
    </dgm:pt>
    <dgm:pt modelId="{9735C6B2-98BD-4EE0-9928-194F8CC7973E}" type="pres">
      <dgm:prSet presAssocID="{61602CDF-9040-4050-B5E4-CA125CC66879}" presName="parTrans" presStyleLbl="sibTrans2D1" presStyleIdx="9" presStyleCnt="17"/>
      <dgm:spPr/>
    </dgm:pt>
    <dgm:pt modelId="{6268BE81-A0B3-4F9B-B460-3B544D2C453A}" type="pres">
      <dgm:prSet presAssocID="{959B6502-DAF6-4ABA-92FA-4AF8A134ADE4}" presName="child" presStyleLbl="alignAccFollowNode1" presStyleIdx="9" presStyleCnt="17">
        <dgm:presLayoutVars>
          <dgm:chMax val="0"/>
          <dgm:bulletEnabled val="1"/>
        </dgm:presLayoutVars>
      </dgm:prSet>
      <dgm:spPr/>
    </dgm:pt>
    <dgm:pt modelId="{06444834-B6E7-4848-B355-1EEDF9C8E08D}" type="pres">
      <dgm:prSet presAssocID="{51BB249F-D7DF-4776-856C-C24D09F76C18}" presName="sibTrans" presStyleLbl="sibTrans2D1" presStyleIdx="10" presStyleCnt="17"/>
      <dgm:spPr/>
    </dgm:pt>
    <dgm:pt modelId="{95E305A8-2496-40D5-B355-B2A9A76A246D}" type="pres">
      <dgm:prSet presAssocID="{BE11A012-93F0-43EB-8375-BCA00B38730F}" presName="child" presStyleLbl="alignAccFollowNode1" presStyleIdx="10" presStyleCnt="17">
        <dgm:presLayoutVars>
          <dgm:chMax val="0"/>
          <dgm:bulletEnabled val="1"/>
        </dgm:presLayoutVars>
      </dgm:prSet>
      <dgm:spPr/>
    </dgm:pt>
    <dgm:pt modelId="{9B451EE2-DC0C-4FC7-AFE8-28E326FE8BB0}" type="pres">
      <dgm:prSet presAssocID="{50221CF3-612A-48ED-BE1B-57EFDCEA8F96}" presName="sibTrans" presStyleLbl="sibTrans2D1" presStyleIdx="11" presStyleCnt="17"/>
      <dgm:spPr/>
    </dgm:pt>
    <dgm:pt modelId="{B2363E7F-400B-4D5F-B9E1-4C609865E15E}" type="pres">
      <dgm:prSet presAssocID="{2DA70D6B-E757-412A-85FD-30450FBD800A}" presName="child" presStyleLbl="alignAccFollowNode1" presStyleIdx="11" presStyleCnt="17">
        <dgm:presLayoutVars>
          <dgm:chMax val="0"/>
          <dgm:bulletEnabled val="1"/>
        </dgm:presLayoutVars>
      </dgm:prSet>
      <dgm:spPr/>
    </dgm:pt>
    <dgm:pt modelId="{A2529CA1-7F00-4CAF-9C92-F791E84BDEEC}" type="pres">
      <dgm:prSet presAssocID="{1AFF9BE4-616F-4FFA-9C9F-4DDA51CF50D3}" presName="sibTrans" presStyleLbl="sibTrans2D1" presStyleIdx="12" presStyleCnt="17"/>
      <dgm:spPr/>
    </dgm:pt>
    <dgm:pt modelId="{E208EDCF-3CA3-44CC-A285-18EA7B0AA3F6}" type="pres">
      <dgm:prSet presAssocID="{B741A116-C68F-4F18-AB22-092CFE9EF089}" presName="child" presStyleLbl="alignAccFollowNode1" presStyleIdx="12" presStyleCnt="17">
        <dgm:presLayoutVars>
          <dgm:chMax val="0"/>
          <dgm:bulletEnabled val="1"/>
        </dgm:presLayoutVars>
      </dgm:prSet>
      <dgm:spPr/>
    </dgm:pt>
    <dgm:pt modelId="{93CB21E5-27A4-4448-AA60-CDA1BF4A7946}" type="pres">
      <dgm:prSet presAssocID="{DD42EFDB-ABD1-4628-908F-EA47521ED8E4}" presName="sibTrans" presStyleLbl="sibTrans2D1" presStyleIdx="13" presStyleCnt="17"/>
      <dgm:spPr/>
    </dgm:pt>
    <dgm:pt modelId="{8C5F5294-AB60-45E5-901E-38477E87923E}" type="pres">
      <dgm:prSet presAssocID="{84119C54-587C-4966-8C30-D05DF258B4E1}" presName="child" presStyleLbl="alignAccFollowNode1" presStyleIdx="13" presStyleCnt="17">
        <dgm:presLayoutVars>
          <dgm:chMax val="0"/>
          <dgm:bulletEnabled val="1"/>
        </dgm:presLayoutVars>
      </dgm:prSet>
      <dgm:spPr/>
    </dgm:pt>
    <dgm:pt modelId="{BCC061B9-9EDE-4048-ABE7-2B6783A59002}" type="pres">
      <dgm:prSet presAssocID="{BFDC076D-5215-4537-8022-D8D91AE3FBD7}" presName="hSp" presStyleCnt="0"/>
      <dgm:spPr/>
    </dgm:pt>
    <dgm:pt modelId="{DA5DB8B8-A511-40A4-91BB-43F5CE2309BF}" type="pres">
      <dgm:prSet presAssocID="{BA1A6B0B-6340-450E-9151-B35C7555FF38}" presName="vertFlow" presStyleCnt="0"/>
      <dgm:spPr/>
    </dgm:pt>
    <dgm:pt modelId="{8DC64925-B25B-4D92-918C-88EC4500EBDD}" type="pres">
      <dgm:prSet presAssocID="{BA1A6B0B-6340-450E-9151-B35C7555FF38}" presName="header" presStyleLbl="node1" presStyleIdx="3" presStyleCnt="4" custScaleY="150766"/>
      <dgm:spPr/>
    </dgm:pt>
    <dgm:pt modelId="{12F32FC0-AD87-4B25-869B-177DD3B816F5}" type="pres">
      <dgm:prSet presAssocID="{593A4D59-3D1B-4E4F-BD77-91280BCE8E2C}" presName="parTrans" presStyleLbl="sibTrans2D1" presStyleIdx="14" presStyleCnt="17"/>
      <dgm:spPr/>
    </dgm:pt>
    <dgm:pt modelId="{FBEB8313-2350-4000-A3FE-089FA2E84546}" type="pres">
      <dgm:prSet presAssocID="{B042AF51-0630-4ED8-BFCA-61D9D993EAFA}" presName="child" presStyleLbl="alignAccFollowNode1" presStyleIdx="14" presStyleCnt="17">
        <dgm:presLayoutVars>
          <dgm:chMax val="0"/>
          <dgm:bulletEnabled val="1"/>
        </dgm:presLayoutVars>
      </dgm:prSet>
      <dgm:spPr/>
    </dgm:pt>
    <dgm:pt modelId="{DA6B8BAB-D618-426B-BDDB-D3249B241C21}" type="pres">
      <dgm:prSet presAssocID="{F1C3E130-9397-4415-B731-0C34C307D3F2}" presName="sibTrans" presStyleLbl="sibTrans2D1" presStyleIdx="15" presStyleCnt="17"/>
      <dgm:spPr/>
    </dgm:pt>
    <dgm:pt modelId="{596F61A5-67E1-4115-B189-3B9C42109A72}" type="pres">
      <dgm:prSet presAssocID="{9D35BF20-E0A9-4335-A3E3-48669D01F1A9}" presName="child" presStyleLbl="alignAccFollowNode1" presStyleIdx="15" presStyleCnt="17">
        <dgm:presLayoutVars>
          <dgm:chMax val="0"/>
          <dgm:bulletEnabled val="1"/>
        </dgm:presLayoutVars>
      </dgm:prSet>
      <dgm:spPr/>
    </dgm:pt>
    <dgm:pt modelId="{903ABE89-8FC6-4CAA-AD43-D9BD4EC70BD3}" type="pres">
      <dgm:prSet presAssocID="{85A1AD02-6634-4F9D-B86F-99DDCC5BD9FF}" presName="sibTrans" presStyleLbl="sibTrans2D1" presStyleIdx="16" presStyleCnt="17"/>
      <dgm:spPr/>
    </dgm:pt>
    <dgm:pt modelId="{A6B79D1C-60C3-49D7-BDA4-F5F083E913E1}" type="pres">
      <dgm:prSet presAssocID="{7F2EAF56-5A65-408D-A9B2-43A9E114C280}" presName="child" presStyleLbl="alignAccFollowNode1" presStyleIdx="16" presStyleCnt="17" custScaleY="209175">
        <dgm:presLayoutVars>
          <dgm:chMax val="0"/>
          <dgm:bulletEnabled val="1"/>
        </dgm:presLayoutVars>
      </dgm:prSet>
      <dgm:spPr/>
    </dgm:pt>
  </dgm:ptLst>
  <dgm:cxnLst>
    <dgm:cxn modelId="{14726603-C0D8-4C9B-B352-304C0A625ECF}" srcId="{464751A3-DC5B-4F5B-8F19-9ED26BC5EA0F}" destId="{EADC7F37-F8D0-4951-B59F-912114F0BA1B}" srcOrd="2" destOrd="0" parTransId="{B9B180CD-BD1D-4E32-A4A5-B833E4DCC5F9}" sibTransId="{0A4F6662-F925-4200-B974-02ECF07828F5}"/>
    <dgm:cxn modelId="{DC833F06-948E-4305-818C-321B9C43CA4C}" type="presOf" srcId="{BE11A012-93F0-43EB-8375-BCA00B38730F}" destId="{95E305A8-2496-40D5-B355-B2A9A76A246D}" srcOrd="0" destOrd="0" presId="urn:microsoft.com/office/officeart/2005/8/layout/lProcess1"/>
    <dgm:cxn modelId="{10B3670F-7C70-48B2-8BC2-E7C6F3E81370}" srcId="{464751A3-DC5B-4F5B-8F19-9ED26BC5EA0F}" destId="{0270BBA5-8137-492A-83FD-77EE36E83C32}" srcOrd="0" destOrd="0" parTransId="{633FAE7F-32F8-4786-894D-57A3F3AC54B7}" sibTransId="{29BCAA42-3E95-4118-8219-15C5CB300996}"/>
    <dgm:cxn modelId="{1B05680F-4DB3-4C8D-A8A9-26D7E2E093C6}" type="presOf" srcId="{0270BBA5-8137-492A-83FD-77EE36E83C32}" destId="{107D740B-D182-4766-AEBC-3F1A6CABA857}" srcOrd="0" destOrd="0" presId="urn:microsoft.com/office/officeart/2005/8/layout/lProcess1"/>
    <dgm:cxn modelId="{2DEEBB1A-2838-4216-97CA-DC67FFE47897}" srcId="{363B6638-BDD1-4707-B75C-B468EA8C61CD}" destId="{1CB64FD4-B3E9-4ED3-B957-5D211D5137A5}" srcOrd="5" destOrd="0" parTransId="{1493062B-BA11-44A5-9F6F-DD3706B14365}" sibTransId="{A0FF0E12-B35A-481F-B137-781E06A36A91}"/>
    <dgm:cxn modelId="{0764EE1A-F067-489A-BEE5-9735ACF587FE}" type="presOf" srcId="{179E322B-B7BC-4511-9153-4654342903A3}" destId="{2B0F9C7B-DE5E-4F24-9579-50151980CA8F}" srcOrd="0" destOrd="0" presId="urn:microsoft.com/office/officeart/2005/8/layout/lProcess1"/>
    <dgm:cxn modelId="{17692C1B-3C0A-43E4-AFB4-9AE993F9ED42}" type="presOf" srcId="{4B68B268-6171-449B-8371-BA0874C6E171}" destId="{EF01B2E9-0D6D-4CF2-B625-233F1C95DD8D}" srcOrd="0" destOrd="0" presId="urn:microsoft.com/office/officeart/2005/8/layout/lProcess1"/>
    <dgm:cxn modelId="{C7DD641E-25E0-4D04-B297-CE10CB7E42E8}" srcId="{BFDC076D-5215-4537-8022-D8D91AE3FBD7}" destId="{959B6502-DAF6-4ABA-92FA-4AF8A134ADE4}" srcOrd="0" destOrd="0" parTransId="{61602CDF-9040-4050-B5E4-CA125CC66879}" sibTransId="{51BB249F-D7DF-4776-856C-C24D09F76C18}"/>
    <dgm:cxn modelId="{F58F5B22-11A6-4F1E-B5E2-30A1A3CC75B6}" srcId="{BFDC076D-5215-4537-8022-D8D91AE3FBD7}" destId="{2DA70D6B-E757-412A-85FD-30450FBD800A}" srcOrd="2" destOrd="0" parTransId="{451EAA8D-D729-4812-AAA4-9AC05F1DF017}" sibTransId="{1AFF9BE4-616F-4FFA-9C9F-4DDA51CF50D3}"/>
    <dgm:cxn modelId="{09067523-A842-4C70-8903-AD1052571459}" type="presOf" srcId="{29BCAA42-3E95-4118-8219-15C5CB300996}" destId="{59AFEB7A-C3A6-4BAC-A716-86D548CAC67E}" srcOrd="0" destOrd="0" presId="urn:microsoft.com/office/officeart/2005/8/layout/lProcess1"/>
    <dgm:cxn modelId="{6522AD28-3EBF-4A27-B951-CC93EC7A0C8A}" type="presOf" srcId="{BA1A6B0B-6340-450E-9151-B35C7555FF38}" destId="{8DC64925-B25B-4D92-918C-88EC4500EBDD}" srcOrd="0" destOrd="0" presId="urn:microsoft.com/office/officeart/2005/8/layout/lProcess1"/>
    <dgm:cxn modelId="{209C4533-8AB0-463E-91B6-538C146965C2}" type="presOf" srcId="{9D35BF20-E0A9-4335-A3E3-48669D01F1A9}" destId="{596F61A5-67E1-4115-B189-3B9C42109A72}" srcOrd="0" destOrd="0" presId="urn:microsoft.com/office/officeart/2005/8/layout/lProcess1"/>
    <dgm:cxn modelId="{B14E1F38-D9D7-4491-A3F2-3F6F11CF52B4}" srcId="{BFDC076D-5215-4537-8022-D8D91AE3FBD7}" destId="{BE11A012-93F0-43EB-8375-BCA00B38730F}" srcOrd="1" destOrd="0" parTransId="{023E870A-A497-42FE-BA1E-E0E60F21EF39}" sibTransId="{50221CF3-612A-48ED-BE1B-57EFDCEA8F96}"/>
    <dgm:cxn modelId="{86007939-A2C0-4BA7-8FAB-4019BACF7541}" srcId="{BFDC076D-5215-4537-8022-D8D91AE3FBD7}" destId="{84119C54-587C-4966-8C30-D05DF258B4E1}" srcOrd="4" destOrd="0" parTransId="{2CADA8E1-2873-4600-8E54-A2DBCC2F1F94}" sibTransId="{580FFC0A-D291-4A7B-84EF-C28E5BF90571}"/>
    <dgm:cxn modelId="{76AB8B3B-CF20-4D7E-9851-51AB8231DA65}" srcId="{4B68B268-6171-449B-8371-BA0874C6E171}" destId="{464751A3-DC5B-4F5B-8F19-9ED26BC5EA0F}" srcOrd="1" destOrd="0" parTransId="{4779E7AB-8F5D-4B10-86B0-7B7AE97A2300}" sibTransId="{DBB53DFF-E4EE-4F2B-A583-B4209F91250C}"/>
    <dgm:cxn modelId="{C6B6F63E-B5D0-4410-A376-A10D0492FC0D}" type="presOf" srcId="{CFC1AF26-223A-4CD9-8941-42F7850C9E51}" destId="{DC58A204-6F33-40A3-A900-8E662BEAE081}" srcOrd="0" destOrd="0" presId="urn:microsoft.com/office/officeart/2005/8/layout/lProcess1"/>
    <dgm:cxn modelId="{13970241-D351-461E-AB70-9B47C20D4F8D}" type="presOf" srcId="{318529C5-202A-4AE9-B935-52303159CD08}" destId="{DD02D6A7-213D-479C-9187-D7EF4CFA49B1}" srcOrd="0" destOrd="0" presId="urn:microsoft.com/office/officeart/2005/8/layout/lProcess1"/>
    <dgm:cxn modelId="{AA9B0363-77FA-4D1B-BEE8-E120A5B24725}" type="presOf" srcId="{61602CDF-9040-4050-B5E4-CA125CC66879}" destId="{9735C6B2-98BD-4EE0-9928-194F8CC7973E}" srcOrd="0" destOrd="0" presId="urn:microsoft.com/office/officeart/2005/8/layout/lProcess1"/>
    <dgm:cxn modelId="{23290248-7812-4BC9-8C00-F937307AAB0C}" srcId="{464751A3-DC5B-4F5B-8F19-9ED26BC5EA0F}" destId="{F03A130B-BF8B-4A27-8FC1-1F013FE9F043}" srcOrd="1" destOrd="0" parTransId="{F586028F-A958-46B4-A1F8-D13CC443BCAF}" sibTransId="{D11C04E1-057D-4193-A881-CB41E7360E2C}"/>
    <dgm:cxn modelId="{C5E79F68-8A3A-4B1B-AA25-31D14836C7DB}" type="presOf" srcId="{B042AF51-0630-4ED8-BFCA-61D9D993EAFA}" destId="{FBEB8313-2350-4000-A3FE-089FA2E84546}" srcOrd="0" destOrd="0" presId="urn:microsoft.com/office/officeart/2005/8/layout/lProcess1"/>
    <dgm:cxn modelId="{98B0DF4A-E71C-4F56-8B7D-4A808B566D00}" type="presOf" srcId="{85A1AD02-6634-4F9D-B86F-99DDCC5BD9FF}" destId="{903ABE89-8FC6-4CAA-AD43-D9BD4EC70BD3}" srcOrd="0" destOrd="0" presId="urn:microsoft.com/office/officeart/2005/8/layout/lProcess1"/>
    <dgm:cxn modelId="{C07BCE6C-A919-42CB-B855-E2B4989B7BD0}" type="presOf" srcId="{7FBAFA2B-4559-48D1-A777-A2A3E55E2C9E}" destId="{3A193C7B-2B36-4D28-AB99-DA8FF7A2022D}" srcOrd="0" destOrd="0" presId="urn:microsoft.com/office/officeart/2005/8/layout/lProcess1"/>
    <dgm:cxn modelId="{D117DF4C-4338-42DA-855E-A9F0CCD84C67}" srcId="{BA1A6B0B-6340-450E-9151-B35C7555FF38}" destId="{7F2EAF56-5A65-408D-A9B2-43A9E114C280}" srcOrd="2" destOrd="0" parTransId="{E7FEABC9-4BAB-4473-ADEA-F853CACE4165}" sibTransId="{07D22491-E857-4AAB-90B1-6AF0433B8964}"/>
    <dgm:cxn modelId="{2C8CB04E-A9EB-4DEB-9C13-FFE2D52FE35F}" srcId="{4B68B268-6171-449B-8371-BA0874C6E171}" destId="{363B6638-BDD1-4707-B75C-B468EA8C61CD}" srcOrd="0" destOrd="0" parTransId="{3DACBD29-4F29-475E-BF4F-F9B33F67FB15}" sibTransId="{E743BA74-D4D0-492F-A436-62AF6C600048}"/>
    <dgm:cxn modelId="{CAD5D14E-FB2F-40FD-AB99-03C9CDF9EFF5}" type="presOf" srcId="{B741A116-C68F-4F18-AB22-092CFE9EF089}" destId="{E208EDCF-3CA3-44CC-A285-18EA7B0AA3F6}" srcOrd="0" destOrd="0" presId="urn:microsoft.com/office/officeart/2005/8/layout/lProcess1"/>
    <dgm:cxn modelId="{4A72A351-B49A-45D4-B245-9B57AC0D3002}" srcId="{363B6638-BDD1-4707-B75C-B468EA8C61CD}" destId="{FE85C9F8-E721-425B-B5AB-DF07B1FF48F0}" srcOrd="4" destOrd="0" parTransId="{32503084-3EA9-4F24-AD3C-4D77AF2EA01E}" sibTransId="{318529C5-202A-4AE9-B935-52303159CD08}"/>
    <dgm:cxn modelId="{817DD753-231E-4257-817F-3C9CAC7EBE28}" type="presOf" srcId="{BFDC076D-5215-4537-8022-D8D91AE3FBD7}" destId="{39C2B89E-18DD-4400-BCC0-D2B0D06B5B2D}" srcOrd="0" destOrd="0" presId="urn:microsoft.com/office/officeart/2005/8/layout/lProcess1"/>
    <dgm:cxn modelId="{0CEE3C74-4E0D-4ED6-9192-37A10EA0D2C3}" type="presOf" srcId="{C7FA2B1C-87A8-42D9-BC94-F47D2285A6E1}" destId="{E94E2182-5CC0-46B6-9965-9C5A96D9EA36}" srcOrd="0" destOrd="0" presId="urn:microsoft.com/office/officeart/2005/8/layout/lProcess1"/>
    <dgm:cxn modelId="{0B425575-9F04-4141-952C-324D368DE3C3}" type="presOf" srcId="{F1C3E130-9397-4415-B731-0C34C307D3F2}" destId="{DA6B8BAB-D618-426B-BDDB-D3249B241C21}" srcOrd="0" destOrd="0" presId="urn:microsoft.com/office/officeart/2005/8/layout/lProcess1"/>
    <dgm:cxn modelId="{F1D45458-9C5D-45A1-A1C0-34B5DB834F76}" type="presOf" srcId="{51BB249F-D7DF-4776-856C-C24D09F76C18}" destId="{06444834-B6E7-4848-B355-1EEDF9C8E08D}" srcOrd="0" destOrd="0" presId="urn:microsoft.com/office/officeart/2005/8/layout/lProcess1"/>
    <dgm:cxn modelId="{7E109958-833E-4D34-86FC-74B9E89342E2}" type="presOf" srcId="{363B6638-BDD1-4707-B75C-B468EA8C61CD}" destId="{C7B83D33-BCA2-4BB3-8366-ACC635C35510}" srcOrd="0" destOrd="0" presId="urn:microsoft.com/office/officeart/2005/8/layout/lProcess1"/>
    <dgm:cxn modelId="{C2440180-5648-4CE4-A981-FB3B7C6EA9C5}" type="presOf" srcId="{EADC7F37-F8D0-4951-B59F-912114F0BA1B}" destId="{707D3A7E-CF64-4482-82EC-787A4AEE4DE4}" srcOrd="0" destOrd="0" presId="urn:microsoft.com/office/officeart/2005/8/layout/lProcess1"/>
    <dgm:cxn modelId="{8FA43481-8506-4A59-87DE-DCC13C87B347}" type="presOf" srcId="{C10D65FF-D28C-4E17-BAC7-9C263C38C71D}" destId="{FA519D56-1AEC-404E-B6B2-20E2528441EC}" srcOrd="0" destOrd="0" presId="urn:microsoft.com/office/officeart/2005/8/layout/lProcess1"/>
    <dgm:cxn modelId="{6B4F6381-1EB7-4C77-AD62-534898E18804}" type="presOf" srcId="{1CB64FD4-B3E9-4ED3-B957-5D211D5137A5}" destId="{9C288923-0A49-41CE-ADA8-A9A3D17034A6}" srcOrd="0" destOrd="0" presId="urn:microsoft.com/office/officeart/2005/8/layout/lProcess1"/>
    <dgm:cxn modelId="{30454284-E9E8-4BEC-BFCC-D6C6DDDFA7CA}" srcId="{4B68B268-6171-449B-8371-BA0874C6E171}" destId="{BFDC076D-5215-4537-8022-D8D91AE3FBD7}" srcOrd="2" destOrd="0" parTransId="{AF4FB61E-CF28-4CE3-8511-15A0983EE21C}" sibTransId="{57DF5E9D-9A2A-4950-825B-4757E098D526}"/>
    <dgm:cxn modelId="{348E1591-1339-4945-9212-CE848490AEBF}" type="presOf" srcId="{464751A3-DC5B-4F5B-8F19-9ED26BC5EA0F}" destId="{AA6FD6EA-8776-4CD1-8A43-F880B144FBAB}" srcOrd="0" destOrd="0" presId="urn:microsoft.com/office/officeart/2005/8/layout/lProcess1"/>
    <dgm:cxn modelId="{3FA59994-B7F1-4577-851A-69A51C2F0531}" srcId="{363B6638-BDD1-4707-B75C-B468EA8C61CD}" destId="{4CF11E95-2379-4414-8894-7ADDAD16F6C7}" srcOrd="1" destOrd="0" parTransId="{2DC9C1DB-620B-4A66-8FA7-6257B0A7207A}" sibTransId="{C7FA2B1C-87A8-42D9-BC94-F47D2285A6E1}"/>
    <dgm:cxn modelId="{CAE7E698-B1FF-4CD5-8B0F-501653353D9E}" type="presOf" srcId="{F03A130B-BF8B-4A27-8FC1-1F013FE9F043}" destId="{A1937C4E-37FC-4C00-BD08-9E04640EDEDE}" srcOrd="0" destOrd="0" presId="urn:microsoft.com/office/officeart/2005/8/layout/lProcess1"/>
    <dgm:cxn modelId="{9F4AC5A1-CFEF-49B3-8E07-326142F35E24}" type="presOf" srcId="{4CF11E95-2379-4414-8894-7ADDAD16F6C7}" destId="{5141D62D-8584-4063-8DC2-1DB884708F0F}" srcOrd="0" destOrd="0" presId="urn:microsoft.com/office/officeart/2005/8/layout/lProcess1"/>
    <dgm:cxn modelId="{0684FDA6-607F-4E5D-9233-4D141D0C27CF}" type="presOf" srcId="{50221CF3-612A-48ED-BE1B-57EFDCEA8F96}" destId="{9B451EE2-DC0C-4FC7-AFE8-28E326FE8BB0}" srcOrd="0" destOrd="0" presId="urn:microsoft.com/office/officeart/2005/8/layout/lProcess1"/>
    <dgm:cxn modelId="{3BECD1AB-6D31-45B6-981D-849D6EE837E5}" type="presOf" srcId="{959B6502-DAF6-4ABA-92FA-4AF8A134ADE4}" destId="{6268BE81-A0B3-4F9B-B460-3B544D2C453A}" srcOrd="0" destOrd="0" presId="urn:microsoft.com/office/officeart/2005/8/layout/lProcess1"/>
    <dgm:cxn modelId="{4BA7B7AC-7B2C-4795-AA68-C39ECE7241FC}" srcId="{363B6638-BDD1-4707-B75C-B468EA8C61CD}" destId="{8B611E8D-E71F-43D4-ADE8-782D423AF270}" srcOrd="0" destOrd="0" parTransId="{AC212B68-D6DC-43A3-A02E-A5CB394A5E7E}" sibTransId="{179E322B-B7BC-4511-9153-4654342903A3}"/>
    <dgm:cxn modelId="{F71A2FB2-C502-4F23-B22C-9A975BA75A95}" type="presOf" srcId="{D11C04E1-057D-4193-A881-CB41E7360E2C}" destId="{D19E9336-20EA-4AA5-9A98-44D3175E235C}" srcOrd="0" destOrd="0" presId="urn:microsoft.com/office/officeart/2005/8/layout/lProcess1"/>
    <dgm:cxn modelId="{43BAC7B9-D106-40D4-A9E3-BD0B3C7A092B}" srcId="{BA1A6B0B-6340-450E-9151-B35C7555FF38}" destId="{B042AF51-0630-4ED8-BFCA-61D9D993EAFA}" srcOrd="0" destOrd="0" parTransId="{593A4D59-3D1B-4E4F-BD77-91280BCE8E2C}" sibTransId="{F1C3E130-9397-4415-B731-0C34C307D3F2}"/>
    <dgm:cxn modelId="{181F47C5-8CF1-4733-A26E-D83913EBF786}" type="presOf" srcId="{6DADBB70-F6A3-4DCA-B7D0-52A650A383BD}" destId="{CACA8485-C2DE-4B4E-9D3D-996A3130FC46}" srcOrd="0" destOrd="0" presId="urn:microsoft.com/office/officeart/2005/8/layout/lProcess1"/>
    <dgm:cxn modelId="{1D7FFAC5-102B-4C7C-8E99-453655CCEFC2}" type="presOf" srcId="{8B611E8D-E71F-43D4-ADE8-782D423AF270}" destId="{77E05B65-7F8F-440B-823C-85088AE64C25}" srcOrd="0" destOrd="0" presId="urn:microsoft.com/office/officeart/2005/8/layout/lProcess1"/>
    <dgm:cxn modelId="{F2116FC7-75C5-4AC4-BA1B-82AD4EEC10B6}" type="presOf" srcId="{AC212B68-D6DC-43A3-A02E-A5CB394A5E7E}" destId="{573803AB-53CA-4371-8C26-92201AAFCF08}" srcOrd="0" destOrd="0" presId="urn:microsoft.com/office/officeart/2005/8/layout/lProcess1"/>
    <dgm:cxn modelId="{F627DDCC-F086-431E-BFB5-0F5FE58F08E8}" type="presOf" srcId="{7F2EAF56-5A65-408D-A9B2-43A9E114C280}" destId="{A6B79D1C-60C3-49D7-BDA4-F5F083E913E1}" srcOrd="0" destOrd="0" presId="urn:microsoft.com/office/officeart/2005/8/layout/lProcess1"/>
    <dgm:cxn modelId="{F7173BCF-EBEC-4B8D-B0F8-9C613BF109A2}" srcId="{4B68B268-6171-449B-8371-BA0874C6E171}" destId="{BA1A6B0B-6340-450E-9151-B35C7555FF38}" srcOrd="3" destOrd="0" parTransId="{709DEE6A-DFC6-49FB-8927-09289A212717}" sibTransId="{514772EF-8A8F-4D94-A0D0-EC318D236F79}"/>
    <dgm:cxn modelId="{B38C6EDA-4741-4245-AB93-AE96FCDDDA65}" type="presOf" srcId="{593A4D59-3D1B-4E4F-BD77-91280BCE8E2C}" destId="{12F32FC0-AD87-4B25-869B-177DD3B816F5}" srcOrd="0" destOrd="0" presId="urn:microsoft.com/office/officeart/2005/8/layout/lProcess1"/>
    <dgm:cxn modelId="{4A28C7E1-07F0-428A-A3C8-A28B30A06705}" srcId="{363B6638-BDD1-4707-B75C-B468EA8C61CD}" destId="{C10D65FF-D28C-4E17-BAC7-9C263C38C71D}" srcOrd="2" destOrd="0" parTransId="{6EEE4601-EE69-4965-89CA-C0AF57582396}" sibTransId="{6DADBB70-F6A3-4DCA-B7D0-52A650A383BD}"/>
    <dgm:cxn modelId="{16707BE8-0E3C-4DB1-B314-37FF454102C9}" type="presOf" srcId="{633FAE7F-32F8-4786-894D-57A3F3AC54B7}" destId="{698BE4C3-2BF7-4B7F-BDB0-7AF2AEB504F7}" srcOrd="0" destOrd="0" presId="urn:microsoft.com/office/officeart/2005/8/layout/lProcess1"/>
    <dgm:cxn modelId="{A3D504EA-4F3F-4CEF-A635-DC3B8F5BFF84}" srcId="{BA1A6B0B-6340-450E-9151-B35C7555FF38}" destId="{9D35BF20-E0A9-4335-A3E3-48669D01F1A9}" srcOrd="1" destOrd="0" parTransId="{2A8E4841-A206-468D-AA8D-7EBFE5815288}" sibTransId="{85A1AD02-6634-4F9D-B86F-99DDCC5BD9FF}"/>
    <dgm:cxn modelId="{A1CD1BEB-30EF-47F5-8CA8-BD5E1531724F}" type="presOf" srcId="{DD42EFDB-ABD1-4628-908F-EA47521ED8E4}" destId="{93CB21E5-27A4-4448-AA60-CDA1BF4A7946}" srcOrd="0" destOrd="0" presId="urn:microsoft.com/office/officeart/2005/8/layout/lProcess1"/>
    <dgm:cxn modelId="{3DA137EB-12CC-4273-8875-C5BFECDB29D0}" type="presOf" srcId="{2DA70D6B-E757-412A-85FD-30450FBD800A}" destId="{B2363E7F-400B-4D5F-B9E1-4C609865E15E}" srcOrd="0" destOrd="0" presId="urn:microsoft.com/office/officeart/2005/8/layout/lProcess1"/>
    <dgm:cxn modelId="{ED1A84EE-F780-4004-B8E3-F42900225C21}" srcId="{BFDC076D-5215-4537-8022-D8D91AE3FBD7}" destId="{B741A116-C68F-4F18-AB22-092CFE9EF089}" srcOrd="3" destOrd="0" parTransId="{D1492E76-98A9-4B22-9CDB-A4811E499F6A}" sibTransId="{DD42EFDB-ABD1-4628-908F-EA47521ED8E4}"/>
    <dgm:cxn modelId="{2941D6F0-C562-4A55-A22F-8E6184654B9B}" srcId="{363B6638-BDD1-4707-B75C-B468EA8C61CD}" destId="{7FBAFA2B-4559-48D1-A777-A2A3E55E2C9E}" srcOrd="3" destOrd="0" parTransId="{FF0525DF-1BF6-46B1-88E6-E17C5E8BB153}" sibTransId="{CFC1AF26-223A-4CD9-8941-42F7850C9E51}"/>
    <dgm:cxn modelId="{F65485F6-1B53-4C5B-8744-A3C8D147788B}" type="presOf" srcId="{1AFF9BE4-616F-4FFA-9C9F-4DDA51CF50D3}" destId="{A2529CA1-7F00-4CAF-9C92-F791E84BDEEC}" srcOrd="0" destOrd="0" presId="urn:microsoft.com/office/officeart/2005/8/layout/lProcess1"/>
    <dgm:cxn modelId="{E6D4F6FA-AA9A-4FBD-AF57-B84DA0ABBD1E}" type="presOf" srcId="{84119C54-587C-4966-8C30-D05DF258B4E1}" destId="{8C5F5294-AB60-45E5-901E-38477E87923E}" srcOrd="0" destOrd="0" presId="urn:microsoft.com/office/officeart/2005/8/layout/lProcess1"/>
    <dgm:cxn modelId="{1A3C27FE-21C6-426D-87A9-C89B649325BC}" type="presOf" srcId="{FE85C9F8-E721-425B-B5AB-DF07B1FF48F0}" destId="{2C20EDA9-2E25-46E4-9E36-F7ADDC252148}" srcOrd="0" destOrd="0" presId="urn:microsoft.com/office/officeart/2005/8/layout/lProcess1"/>
    <dgm:cxn modelId="{9FFC5777-A136-4FE5-BD2C-F98D64A3ABBA}" type="presParOf" srcId="{EF01B2E9-0D6D-4CF2-B625-233F1C95DD8D}" destId="{7C6FF57F-B174-4B4C-9439-30C1567C16EB}" srcOrd="0" destOrd="0" presId="urn:microsoft.com/office/officeart/2005/8/layout/lProcess1"/>
    <dgm:cxn modelId="{4C7B4B4C-170E-4583-BDD3-51127E6FC59A}" type="presParOf" srcId="{7C6FF57F-B174-4B4C-9439-30C1567C16EB}" destId="{C7B83D33-BCA2-4BB3-8366-ACC635C35510}" srcOrd="0" destOrd="0" presId="urn:microsoft.com/office/officeart/2005/8/layout/lProcess1"/>
    <dgm:cxn modelId="{6269F446-12B2-4FA9-A77C-5C59CB269413}" type="presParOf" srcId="{7C6FF57F-B174-4B4C-9439-30C1567C16EB}" destId="{573803AB-53CA-4371-8C26-92201AAFCF08}" srcOrd="1" destOrd="0" presId="urn:microsoft.com/office/officeart/2005/8/layout/lProcess1"/>
    <dgm:cxn modelId="{545240B9-9D96-4EF2-A9DB-F00C53F521DA}" type="presParOf" srcId="{7C6FF57F-B174-4B4C-9439-30C1567C16EB}" destId="{77E05B65-7F8F-440B-823C-85088AE64C25}" srcOrd="2" destOrd="0" presId="urn:microsoft.com/office/officeart/2005/8/layout/lProcess1"/>
    <dgm:cxn modelId="{07F0F6C5-D343-439B-995C-AF7EC39EF738}" type="presParOf" srcId="{7C6FF57F-B174-4B4C-9439-30C1567C16EB}" destId="{2B0F9C7B-DE5E-4F24-9579-50151980CA8F}" srcOrd="3" destOrd="0" presId="urn:microsoft.com/office/officeart/2005/8/layout/lProcess1"/>
    <dgm:cxn modelId="{DD102A8A-616A-4522-A443-41213D46385F}" type="presParOf" srcId="{7C6FF57F-B174-4B4C-9439-30C1567C16EB}" destId="{5141D62D-8584-4063-8DC2-1DB884708F0F}" srcOrd="4" destOrd="0" presId="urn:microsoft.com/office/officeart/2005/8/layout/lProcess1"/>
    <dgm:cxn modelId="{22CAA2DC-79DE-4599-9F5B-26B35C426AA6}" type="presParOf" srcId="{7C6FF57F-B174-4B4C-9439-30C1567C16EB}" destId="{E94E2182-5CC0-46B6-9965-9C5A96D9EA36}" srcOrd="5" destOrd="0" presId="urn:microsoft.com/office/officeart/2005/8/layout/lProcess1"/>
    <dgm:cxn modelId="{3CD9ED99-9D06-47E8-A3BC-560636D44F55}" type="presParOf" srcId="{7C6FF57F-B174-4B4C-9439-30C1567C16EB}" destId="{FA519D56-1AEC-404E-B6B2-20E2528441EC}" srcOrd="6" destOrd="0" presId="urn:microsoft.com/office/officeart/2005/8/layout/lProcess1"/>
    <dgm:cxn modelId="{E05573F2-05C0-48FF-AACE-660E7874F7A4}" type="presParOf" srcId="{7C6FF57F-B174-4B4C-9439-30C1567C16EB}" destId="{CACA8485-C2DE-4B4E-9D3D-996A3130FC46}" srcOrd="7" destOrd="0" presId="urn:microsoft.com/office/officeart/2005/8/layout/lProcess1"/>
    <dgm:cxn modelId="{AE1D1AD6-F619-48F8-BC46-309C35E824CD}" type="presParOf" srcId="{7C6FF57F-B174-4B4C-9439-30C1567C16EB}" destId="{3A193C7B-2B36-4D28-AB99-DA8FF7A2022D}" srcOrd="8" destOrd="0" presId="urn:microsoft.com/office/officeart/2005/8/layout/lProcess1"/>
    <dgm:cxn modelId="{EE0A2C86-92C5-4F11-B455-14DFD6B061FA}" type="presParOf" srcId="{7C6FF57F-B174-4B4C-9439-30C1567C16EB}" destId="{DC58A204-6F33-40A3-A900-8E662BEAE081}" srcOrd="9" destOrd="0" presId="urn:microsoft.com/office/officeart/2005/8/layout/lProcess1"/>
    <dgm:cxn modelId="{6A5DA359-AEF7-4D03-9881-478F3B279D62}" type="presParOf" srcId="{7C6FF57F-B174-4B4C-9439-30C1567C16EB}" destId="{2C20EDA9-2E25-46E4-9E36-F7ADDC252148}" srcOrd="10" destOrd="0" presId="urn:microsoft.com/office/officeart/2005/8/layout/lProcess1"/>
    <dgm:cxn modelId="{DEC03BAC-454D-4CC2-84DC-0BBCC8D91E38}" type="presParOf" srcId="{7C6FF57F-B174-4B4C-9439-30C1567C16EB}" destId="{DD02D6A7-213D-479C-9187-D7EF4CFA49B1}" srcOrd="11" destOrd="0" presId="urn:microsoft.com/office/officeart/2005/8/layout/lProcess1"/>
    <dgm:cxn modelId="{9CF9C3D6-36A9-4BE9-A8ED-8851FF0F65E2}" type="presParOf" srcId="{7C6FF57F-B174-4B4C-9439-30C1567C16EB}" destId="{9C288923-0A49-41CE-ADA8-A9A3D17034A6}" srcOrd="12" destOrd="0" presId="urn:microsoft.com/office/officeart/2005/8/layout/lProcess1"/>
    <dgm:cxn modelId="{3E1FF090-97E8-4673-AAFA-10548D7A3B0D}" type="presParOf" srcId="{EF01B2E9-0D6D-4CF2-B625-233F1C95DD8D}" destId="{830B0150-994A-43D4-A769-B7A3569518E3}" srcOrd="1" destOrd="0" presId="urn:microsoft.com/office/officeart/2005/8/layout/lProcess1"/>
    <dgm:cxn modelId="{BC41EEBF-2D92-4FFA-9E7B-B55CAF8F05F0}" type="presParOf" srcId="{EF01B2E9-0D6D-4CF2-B625-233F1C95DD8D}" destId="{3A567D02-5626-4150-96C3-B0785E713939}" srcOrd="2" destOrd="0" presId="urn:microsoft.com/office/officeart/2005/8/layout/lProcess1"/>
    <dgm:cxn modelId="{05F1D633-10B8-4C04-A339-76E193512CA8}" type="presParOf" srcId="{3A567D02-5626-4150-96C3-B0785E713939}" destId="{AA6FD6EA-8776-4CD1-8A43-F880B144FBAB}" srcOrd="0" destOrd="0" presId="urn:microsoft.com/office/officeart/2005/8/layout/lProcess1"/>
    <dgm:cxn modelId="{6FCA03DD-D707-4B94-A2B0-B587FBB5C352}" type="presParOf" srcId="{3A567D02-5626-4150-96C3-B0785E713939}" destId="{698BE4C3-2BF7-4B7F-BDB0-7AF2AEB504F7}" srcOrd="1" destOrd="0" presId="urn:microsoft.com/office/officeart/2005/8/layout/lProcess1"/>
    <dgm:cxn modelId="{47C1534B-D520-4168-ACC6-B700C10A4D52}" type="presParOf" srcId="{3A567D02-5626-4150-96C3-B0785E713939}" destId="{107D740B-D182-4766-AEBC-3F1A6CABA857}" srcOrd="2" destOrd="0" presId="urn:microsoft.com/office/officeart/2005/8/layout/lProcess1"/>
    <dgm:cxn modelId="{1FB8BF0A-E2E7-4169-8253-FC6E84493872}" type="presParOf" srcId="{3A567D02-5626-4150-96C3-B0785E713939}" destId="{59AFEB7A-C3A6-4BAC-A716-86D548CAC67E}" srcOrd="3" destOrd="0" presId="urn:microsoft.com/office/officeart/2005/8/layout/lProcess1"/>
    <dgm:cxn modelId="{49697F57-5533-42A5-AD44-78A375E600ED}" type="presParOf" srcId="{3A567D02-5626-4150-96C3-B0785E713939}" destId="{A1937C4E-37FC-4C00-BD08-9E04640EDEDE}" srcOrd="4" destOrd="0" presId="urn:microsoft.com/office/officeart/2005/8/layout/lProcess1"/>
    <dgm:cxn modelId="{A270494A-B5E6-4AA5-9F7D-A8914A3DD5D3}" type="presParOf" srcId="{3A567D02-5626-4150-96C3-B0785E713939}" destId="{D19E9336-20EA-4AA5-9A98-44D3175E235C}" srcOrd="5" destOrd="0" presId="urn:microsoft.com/office/officeart/2005/8/layout/lProcess1"/>
    <dgm:cxn modelId="{603035DC-775C-4A5A-89EE-5F8D8B6038A0}" type="presParOf" srcId="{3A567D02-5626-4150-96C3-B0785E713939}" destId="{707D3A7E-CF64-4482-82EC-787A4AEE4DE4}" srcOrd="6" destOrd="0" presId="urn:microsoft.com/office/officeart/2005/8/layout/lProcess1"/>
    <dgm:cxn modelId="{336800F5-A41F-4685-953A-FF5158938248}" type="presParOf" srcId="{EF01B2E9-0D6D-4CF2-B625-233F1C95DD8D}" destId="{02528F6B-FB13-42DB-BC0E-2CDBBBD9C271}" srcOrd="3" destOrd="0" presId="urn:microsoft.com/office/officeart/2005/8/layout/lProcess1"/>
    <dgm:cxn modelId="{3065DC29-3672-4856-80AE-3BB4EDD4B1F5}" type="presParOf" srcId="{EF01B2E9-0D6D-4CF2-B625-233F1C95DD8D}" destId="{CD104E09-64E1-4BD3-B66D-5A26DA906D76}" srcOrd="4" destOrd="0" presId="urn:microsoft.com/office/officeart/2005/8/layout/lProcess1"/>
    <dgm:cxn modelId="{BA8CCEC0-FA4A-4800-A2B1-25CF98803E6D}" type="presParOf" srcId="{CD104E09-64E1-4BD3-B66D-5A26DA906D76}" destId="{39C2B89E-18DD-4400-BCC0-D2B0D06B5B2D}" srcOrd="0" destOrd="0" presId="urn:microsoft.com/office/officeart/2005/8/layout/lProcess1"/>
    <dgm:cxn modelId="{4F565230-B496-4A7E-9E83-4FFEC058BA0C}" type="presParOf" srcId="{CD104E09-64E1-4BD3-B66D-5A26DA906D76}" destId="{9735C6B2-98BD-4EE0-9928-194F8CC7973E}" srcOrd="1" destOrd="0" presId="urn:microsoft.com/office/officeart/2005/8/layout/lProcess1"/>
    <dgm:cxn modelId="{1DDCD4CF-DAD4-4C63-8222-3679F51CDF8B}" type="presParOf" srcId="{CD104E09-64E1-4BD3-B66D-5A26DA906D76}" destId="{6268BE81-A0B3-4F9B-B460-3B544D2C453A}" srcOrd="2" destOrd="0" presId="urn:microsoft.com/office/officeart/2005/8/layout/lProcess1"/>
    <dgm:cxn modelId="{6D16C7B7-E6C8-4B32-9C78-424DA24E05D4}" type="presParOf" srcId="{CD104E09-64E1-4BD3-B66D-5A26DA906D76}" destId="{06444834-B6E7-4848-B355-1EEDF9C8E08D}" srcOrd="3" destOrd="0" presId="urn:microsoft.com/office/officeart/2005/8/layout/lProcess1"/>
    <dgm:cxn modelId="{FDD667CB-BB5C-4DCB-B226-CAE3CA9FD54B}" type="presParOf" srcId="{CD104E09-64E1-4BD3-B66D-5A26DA906D76}" destId="{95E305A8-2496-40D5-B355-B2A9A76A246D}" srcOrd="4" destOrd="0" presId="urn:microsoft.com/office/officeart/2005/8/layout/lProcess1"/>
    <dgm:cxn modelId="{9AD5BD35-4E08-4B44-B66F-54B14FA2D670}" type="presParOf" srcId="{CD104E09-64E1-4BD3-B66D-5A26DA906D76}" destId="{9B451EE2-DC0C-4FC7-AFE8-28E326FE8BB0}" srcOrd="5" destOrd="0" presId="urn:microsoft.com/office/officeart/2005/8/layout/lProcess1"/>
    <dgm:cxn modelId="{659D3E6E-C8B7-4454-9C89-6358FA14734C}" type="presParOf" srcId="{CD104E09-64E1-4BD3-B66D-5A26DA906D76}" destId="{B2363E7F-400B-4D5F-B9E1-4C609865E15E}" srcOrd="6" destOrd="0" presId="urn:microsoft.com/office/officeart/2005/8/layout/lProcess1"/>
    <dgm:cxn modelId="{1CECB2B2-71B5-4F9B-914D-94ED9F6532BE}" type="presParOf" srcId="{CD104E09-64E1-4BD3-B66D-5A26DA906D76}" destId="{A2529CA1-7F00-4CAF-9C92-F791E84BDEEC}" srcOrd="7" destOrd="0" presId="urn:microsoft.com/office/officeart/2005/8/layout/lProcess1"/>
    <dgm:cxn modelId="{5C0580FD-971B-452C-8BEA-76CCEF900B5F}" type="presParOf" srcId="{CD104E09-64E1-4BD3-B66D-5A26DA906D76}" destId="{E208EDCF-3CA3-44CC-A285-18EA7B0AA3F6}" srcOrd="8" destOrd="0" presId="urn:microsoft.com/office/officeart/2005/8/layout/lProcess1"/>
    <dgm:cxn modelId="{39C1BE4A-BCDD-4B86-89AD-7C76456F5BC8}" type="presParOf" srcId="{CD104E09-64E1-4BD3-B66D-5A26DA906D76}" destId="{93CB21E5-27A4-4448-AA60-CDA1BF4A7946}" srcOrd="9" destOrd="0" presId="urn:microsoft.com/office/officeart/2005/8/layout/lProcess1"/>
    <dgm:cxn modelId="{4100AF8D-F303-46A7-9A46-53C3037E4DD1}" type="presParOf" srcId="{CD104E09-64E1-4BD3-B66D-5A26DA906D76}" destId="{8C5F5294-AB60-45E5-901E-38477E87923E}" srcOrd="10" destOrd="0" presId="urn:microsoft.com/office/officeart/2005/8/layout/lProcess1"/>
    <dgm:cxn modelId="{D860B12A-29F3-4939-A42B-19E01A19A08F}" type="presParOf" srcId="{EF01B2E9-0D6D-4CF2-B625-233F1C95DD8D}" destId="{BCC061B9-9EDE-4048-ABE7-2B6783A59002}" srcOrd="5" destOrd="0" presId="urn:microsoft.com/office/officeart/2005/8/layout/lProcess1"/>
    <dgm:cxn modelId="{8BD6BEC6-C71F-4402-80E2-70D7DAFD9D46}" type="presParOf" srcId="{EF01B2E9-0D6D-4CF2-B625-233F1C95DD8D}" destId="{DA5DB8B8-A511-40A4-91BB-43F5CE2309BF}" srcOrd="6" destOrd="0" presId="urn:microsoft.com/office/officeart/2005/8/layout/lProcess1"/>
    <dgm:cxn modelId="{71B4EC39-0F8F-4D87-B5EB-67D20CF6E161}" type="presParOf" srcId="{DA5DB8B8-A511-40A4-91BB-43F5CE2309BF}" destId="{8DC64925-B25B-4D92-918C-88EC4500EBDD}" srcOrd="0" destOrd="0" presId="urn:microsoft.com/office/officeart/2005/8/layout/lProcess1"/>
    <dgm:cxn modelId="{77A30866-448F-4094-ACA7-44B023AFED19}" type="presParOf" srcId="{DA5DB8B8-A511-40A4-91BB-43F5CE2309BF}" destId="{12F32FC0-AD87-4B25-869B-177DD3B816F5}" srcOrd="1" destOrd="0" presId="urn:microsoft.com/office/officeart/2005/8/layout/lProcess1"/>
    <dgm:cxn modelId="{403F0942-D114-4310-882E-582A7A8EB15A}" type="presParOf" srcId="{DA5DB8B8-A511-40A4-91BB-43F5CE2309BF}" destId="{FBEB8313-2350-4000-A3FE-089FA2E84546}" srcOrd="2" destOrd="0" presId="urn:microsoft.com/office/officeart/2005/8/layout/lProcess1"/>
    <dgm:cxn modelId="{D14A1EA1-012D-4BEA-A4E1-C5B88FD1B720}" type="presParOf" srcId="{DA5DB8B8-A511-40A4-91BB-43F5CE2309BF}" destId="{DA6B8BAB-D618-426B-BDDB-D3249B241C21}" srcOrd="3" destOrd="0" presId="urn:microsoft.com/office/officeart/2005/8/layout/lProcess1"/>
    <dgm:cxn modelId="{A7CF3EFB-A14E-460E-B0F6-69D67F3985D9}" type="presParOf" srcId="{DA5DB8B8-A511-40A4-91BB-43F5CE2309BF}" destId="{596F61A5-67E1-4115-B189-3B9C42109A72}" srcOrd="4" destOrd="0" presId="urn:microsoft.com/office/officeart/2005/8/layout/lProcess1"/>
    <dgm:cxn modelId="{31F99560-626F-4E11-ADDE-127456497342}" type="presParOf" srcId="{DA5DB8B8-A511-40A4-91BB-43F5CE2309BF}" destId="{903ABE89-8FC6-4CAA-AD43-D9BD4EC70BD3}" srcOrd="5" destOrd="0" presId="urn:microsoft.com/office/officeart/2005/8/layout/lProcess1"/>
    <dgm:cxn modelId="{71824186-33BF-465F-9664-85AFA26E3E8C}" type="presParOf" srcId="{DA5DB8B8-A511-40A4-91BB-43F5CE2309BF}" destId="{A6B79D1C-60C3-49D7-BDA4-F5F083E913E1}" srcOrd="6" destOrd="0" presId="urn:microsoft.com/office/officeart/2005/8/layout/lProcess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7.xml><?xml version="1.0" encoding="utf-8"?>
<dgm:dataModel xmlns:dgm="http://schemas.openxmlformats.org/drawingml/2006/diagram" xmlns:a="http://schemas.openxmlformats.org/drawingml/2006/main">
  <dgm:ptLst>
    <dgm:pt modelId="{4B68B268-6171-449B-8371-BA0874C6E171}" type="doc">
      <dgm:prSet loTypeId="urn:microsoft.com/office/officeart/2005/8/layout/hList1" loCatId="list" qsTypeId="urn:microsoft.com/office/officeart/2005/8/quickstyle/simple1" qsCatId="simple" csTypeId="urn:microsoft.com/office/officeart/2005/8/colors/accent2_5" csCatId="accent2" phldr="1"/>
      <dgm:spPr/>
    </dgm:pt>
    <dgm:pt modelId="{363B6638-BDD1-4707-B75C-B468EA8C61CD}">
      <dgm:prSet phldrT="[Text]" custT="1"/>
      <dgm:spPr/>
      <dgm:t>
        <a:bodyPr/>
        <a:lstStyle/>
        <a:p>
          <a:r>
            <a:rPr lang="en-US" sz="2400" dirty="0">
              <a:solidFill>
                <a:schemeClr val="tx2"/>
              </a:solidFill>
            </a:rPr>
            <a:t>Board Policy 1B.1</a:t>
          </a:r>
        </a:p>
      </dgm:t>
    </dgm:pt>
    <dgm:pt modelId="{3DACBD29-4F29-475E-BF4F-F9B33F67FB15}" type="parTrans" cxnId="{2C8CB04E-A9EB-4DEB-9C13-FFE2D52FE35F}">
      <dgm:prSet/>
      <dgm:spPr/>
      <dgm:t>
        <a:bodyPr/>
        <a:lstStyle/>
        <a:p>
          <a:endParaRPr lang="en-US" sz="2400"/>
        </a:p>
      </dgm:t>
    </dgm:pt>
    <dgm:pt modelId="{E743BA74-D4D0-492F-A436-62AF6C600048}" type="sibTrans" cxnId="{2C8CB04E-A9EB-4DEB-9C13-FFE2D52FE35F}">
      <dgm:prSet/>
      <dgm:spPr/>
      <dgm:t>
        <a:bodyPr/>
        <a:lstStyle/>
        <a:p>
          <a:endParaRPr lang="en-US" sz="2400"/>
        </a:p>
      </dgm:t>
    </dgm:pt>
    <dgm:pt modelId="{464751A3-DC5B-4F5B-8F19-9ED26BC5EA0F}">
      <dgm:prSet phldrT="[Text]" custT="1"/>
      <dgm:spPr/>
      <dgm:t>
        <a:bodyPr/>
        <a:lstStyle/>
        <a:p>
          <a:r>
            <a:rPr lang="en-US" sz="2400" dirty="0">
              <a:solidFill>
                <a:schemeClr val="tx2"/>
              </a:solidFill>
            </a:rPr>
            <a:t>Board Policy 1B.3</a:t>
          </a:r>
        </a:p>
      </dgm:t>
    </dgm:pt>
    <dgm:pt modelId="{4779E7AB-8F5D-4B10-86B0-7B7AE97A2300}" type="parTrans" cxnId="{76AB8B3B-CF20-4D7E-9851-51AB8231DA65}">
      <dgm:prSet/>
      <dgm:spPr/>
      <dgm:t>
        <a:bodyPr/>
        <a:lstStyle/>
        <a:p>
          <a:endParaRPr lang="en-US" sz="2400"/>
        </a:p>
      </dgm:t>
    </dgm:pt>
    <dgm:pt modelId="{DBB53DFF-E4EE-4F2B-A583-B4209F91250C}" type="sibTrans" cxnId="{76AB8B3B-CF20-4D7E-9851-51AB8231DA65}">
      <dgm:prSet/>
      <dgm:spPr/>
      <dgm:t>
        <a:bodyPr/>
        <a:lstStyle/>
        <a:p>
          <a:endParaRPr lang="en-US" sz="2400"/>
        </a:p>
      </dgm:t>
    </dgm:pt>
    <dgm:pt modelId="{BFDC076D-5215-4537-8022-D8D91AE3FBD7}">
      <dgm:prSet phldrT="[Text]" custT="1"/>
      <dgm:spPr/>
      <dgm:t>
        <a:bodyPr/>
        <a:lstStyle/>
        <a:p>
          <a:r>
            <a:rPr lang="en-US" sz="2400" dirty="0">
              <a:solidFill>
                <a:schemeClr val="tx2"/>
              </a:solidFill>
            </a:rPr>
            <a:t>System Procedure 1B.1.1</a:t>
          </a:r>
        </a:p>
      </dgm:t>
    </dgm:pt>
    <dgm:pt modelId="{AF4FB61E-CF28-4CE3-8511-15A0983EE21C}" type="parTrans" cxnId="{30454284-E9E8-4BEC-BFCC-D6C6DDDFA7CA}">
      <dgm:prSet/>
      <dgm:spPr/>
      <dgm:t>
        <a:bodyPr/>
        <a:lstStyle/>
        <a:p>
          <a:endParaRPr lang="en-US" sz="2400"/>
        </a:p>
      </dgm:t>
    </dgm:pt>
    <dgm:pt modelId="{57DF5E9D-9A2A-4950-825B-4757E098D526}" type="sibTrans" cxnId="{30454284-E9E8-4BEC-BFCC-D6C6DDDFA7CA}">
      <dgm:prSet/>
      <dgm:spPr/>
      <dgm:t>
        <a:bodyPr/>
        <a:lstStyle/>
        <a:p>
          <a:endParaRPr lang="en-US" sz="2400"/>
        </a:p>
      </dgm:t>
    </dgm:pt>
    <dgm:pt modelId="{BA1A6B0B-6340-450E-9151-B35C7555FF38}">
      <dgm:prSet phldrT="[Text]" custT="1"/>
      <dgm:spPr/>
      <dgm:t>
        <a:bodyPr/>
        <a:lstStyle/>
        <a:p>
          <a:r>
            <a:rPr lang="en-US" sz="2400" dirty="0">
              <a:solidFill>
                <a:schemeClr val="tx2"/>
              </a:solidFill>
            </a:rPr>
            <a:t>System Procedure 1B.3.1</a:t>
          </a:r>
        </a:p>
      </dgm:t>
    </dgm:pt>
    <dgm:pt modelId="{709DEE6A-DFC6-49FB-8927-09289A212717}" type="parTrans" cxnId="{F7173BCF-EBEC-4B8D-B0F8-9C613BF109A2}">
      <dgm:prSet/>
      <dgm:spPr/>
      <dgm:t>
        <a:bodyPr/>
        <a:lstStyle/>
        <a:p>
          <a:endParaRPr lang="en-US" sz="2400"/>
        </a:p>
      </dgm:t>
    </dgm:pt>
    <dgm:pt modelId="{514772EF-8A8F-4D94-A0D0-EC318D236F79}" type="sibTrans" cxnId="{F7173BCF-EBEC-4B8D-B0F8-9C613BF109A2}">
      <dgm:prSet/>
      <dgm:spPr/>
      <dgm:t>
        <a:bodyPr/>
        <a:lstStyle/>
        <a:p>
          <a:endParaRPr lang="en-US" sz="2400"/>
        </a:p>
      </dgm:t>
    </dgm:pt>
    <dgm:pt modelId="{8B611E8D-E71F-43D4-ADE8-782D423AF270}">
      <dgm:prSet phldrT="[Text]" custT="1"/>
      <dgm:spPr/>
      <dgm:t>
        <a:bodyPr/>
        <a:lstStyle/>
        <a:p>
          <a:r>
            <a:rPr lang="en-US" sz="1800" dirty="0"/>
            <a:t>Protected classes</a:t>
          </a:r>
        </a:p>
      </dgm:t>
    </dgm:pt>
    <dgm:pt modelId="{AC212B68-D6DC-43A3-A02E-A5CB394A5E7E}" type="parTrans" cxnId="{4BA7B7AC-7B2C-4795-AA68-C39ECE7241FC}">
      <dgm:prSet/>
      <dgm:spPr/>
      <dgm:t>
        <a:bodyPr/>
        <a:lstStyle/>
        <a:p>
          <a:endParaRPr lang="en-US" sz="2400"/>
        </a:p>
      </dgm:t>
    </dgm:pt>
    <dgm:pt modelId="{179E322B-B7BC-4511-9153-4654342903A3}" type="sibTrans" cxnId="{4BA7B7AC-7B2C-4795-AA68-C39ECE7241FC}">
      <dgm:prSet/>
      <dgm:spPr/>
      <dgm:t>
        <a:bodyPr/>
        <a:lstStyle/>
        <a:p>
          <a:endParaRPr lang="en-US" sz="2400"/>
        </a:p>
      </dgm:t>
    </dgm:pt>
    <dgm:pt modelId="{C10D65FF-D28C-4E17-BAC7-9C263C38C71D}">
      <dgm:prSet phldrT="[Text]" custT="1"/>
      <dgm:spPr/>
      <dgm:t>
        <a:bodyPr/>
        <a:lstStyle/>
        <a:p>
          <a:r>
            <a:rPr lang="en-US" sz="1800" dirty="0"/>
            <a:t>Discrimination, harassment, sexual harassment, &amp; retaliation</a:t>
          </a:r>
        </a:p>
      </dgm:t>
    </dgm:pt>
    <dgm:pt modelId="{6EEE4601-EE69-4965-89CA-C0AF57582396}" type="parTrans" cxnId="{4A28C7E1-07F0-428A-A3C8-A28B30A06705}">
      <dgm:prSet/>
      <dgm:spPr/>
      <dgm:t>
        <a:bodyPr/>
        <a:lstStyle/>
        <a:p>
          <a:endParaRPr lang="en-US" sz="2400"/>
        </a:p>
      </dgm:t>
    </dgm:pt>
    <dgm:pt modelId="{6DADBB70-F6A3-4DCA-B7D0-52A650A383BD}" type="sibTrans" cxnId="{4A28C7E1-07F0-428A-A3C8-A28B30A06705}">
      <dgm:prSet/>
      <dgm:spPr/>
      <dgm:t>
        <a:bodyPr/>
        <a:lstStyle/>
        <a:p>
          <a:endParaRPr lang="en-US" sz="2400"/>
        </a:p>
      </dgm:t>
    </dgm:pt>
    <dgm:pt modelId="{0270BBA5-8137-492A-83FD-77EE36E83C32}">
      <dgm:prSet phldrT="[Text]" custT="1"/>
      <dgm:spPr/>
      <dgm:t>
        <a:bodyPr/>
        <a:lstStyle/>
        <a:p>
          <a:r>
            <a:rPr lang="en-US" sz="1800" dirty="0"/>
            <a:t>Sexual misconduct</a:t>
          </a:r>
        </a:p>
      </dgm:t>
    </dgm:pt>
    <dgm:pt modelId="{633FAE7F-32F8-4786-894D-57A3F3AC54B7}" type="parTrans" cxnId="{10B3670F-7C70-48B2-8BC2-E7C6F3E81370}">
      <dgm:prSet/>
      <dgm:spPr/>
      <dgm:t>
        <a:bodyPr/>
        <a:lstStyle/>
        <a:p>
          <a:endParaRPr lang="en-US" sz="2400"/>
        </a:p>
      </dgm:t>
    </dgm:pt>
    <dgm:pt modelId="{29BCAA42-3E95-4118-8219-15C5CB300996}" type="sibTrans" cxnId="{10B3670F-7C70-48B2-8BC2-E7C6F3E81370}">
      <dgm:prSet/>
      <dgm:spPr/>
      <dgm:t>
        <a:bodyPr/>
        <a:lstStyle/>
        <a:p>
          <a:endParaRPr lang="en-US" sz="2400"/>
        </a:p>
      </dgm:t>
    </dgm:pt>
    <dgm:pt modelId="{959B6502-DAF6-4ABA-92FA-4AF8A134ADE4}">
      <dgm:prSet phldrT="[Text]" custT="1"/>
      <dgm:spPr/>
      <dgm:t>
        <a:bodyPr/>
        <a:lstStyle/>
        <a:p>
          <a:r>
            <a:rPr lang="en-US" sz="1800" dirty="0"/>
            <a:t>Designated Officer</a:t>
          </a:r>
        </a:p>
      </dgm:t>
    </dgm:pt>
    <dgm:pt modelId="{61602CDF-9040-4050-B5E4-CA125CC66879}" type="parTrans" cxnId="{C7DD641E-25E0-4D04-B297-CE10CB7E42E8}">
      <dgm:prSet/>
      <dgm:spPr/>
      <dgm:t>
        <a:bodyPr/>
        <a:lstStyle/>
        <a:p>
          <a:endParaRPr lang="en-US" sz="2400"/>
        </a:p>
      </dgm:t>
    </dgm:pt>
    <dgm:pt modelId="{51BB249F-D7DF-4776-856C-C24D09F76C18}" type="sibTrans" cxnId="{C7DD641E-25E0-4D04-B297-CE10CB7E42E8}">
      <dgm:prSet/>
      <dgm:spPr/>
      <dgm:t>
        <a:bodyPr/>
        <a:lstStyle/>
        <a:p>
          <a:endParaRPr lang="en-US" sz="2400"/>
        </a:p>
      </dgm:t>
    </dgm:pt>
    <dgm:pt modelId="{B741A116-C68F-4F18-AB22-092CFE9EF089}">
      <dgm:prSet phldrT="[Text]" custT="1"/>
      <dgm:spPr/>
      <dgm:t>
        <a:bodyPr/>
        <a:lstStyle/>
        <a:p>
          <a:r>
            <a:rPr lang="en-US" sz="1800" dirty="0"/>
            <a:t>Investigator</a:t>
          </a:r>
        </a:p>
      </dgm:t>
    </dgm:pt>
    <dgm:pt modelId="{D1492E76-98A9-4B22-9CDB-A4811E499F6A}" type="parTrans" cxnId="{ED1A84EE-F780-4004-B8E3-F42900225C21}">
      <dgm:prSet/>
      <dgm:spPr/>
      <dgm:t>
        <a:bodyPr/>
        <a:lstStyle/>
        <a:p>
          <a:endParaRPr lang="en-US" sz="2400"/>
        </a:p>
      </dgm:t>
    </dgm:pt>
    <dgm:pt modelId="{DD42EFDB-ABD1-4628-908F-EA47521ED8E4}" type="sibTrans" cxnId="{ED1A84EE-F780-4004-B8E3-F42900225C21}">
      <dgm:prSet/>
      <dgm:spPr/>
      <dgm:t>
        <a:bodyPr/>
        <a:lstStyle/>
        <a:p>
          <a:endParaRPr lang="en-US" sz="2400"/>
        </a:p>
      </dgm:t>
    </dgm:pt>
    <dgm:pt modelId="{84119C54-587C-4966-8C30-D05DF258B4E1}">
      <dgm:prSet phldrT="[Text]" custT="1"/>
      <dgm:spPr/>
      <dgm:t>
        <a:bodyPr/>
        <a:lstStyle/>
        <a:p>
          <a:r>
            <a:rPr lang="en-US" sz="1800" dirty="0"/>
            <a:t>Decision-maker</a:t>
          </a:r>
        </a:p>
      </dgm:t>
    </dgm:pt>
    <dgm:pt modelId="{2CADA8E1-2873-4600-8E54-A2DBCC2F1F94}" type="parTrans" cxnId="{86007939-A2C0-4BA7-8FAB-4019BACF7541}">
      <dgm:prSet/>
      <dgm:spPr/>
      <dgm:t>
        <a:bodyPr/>
        <a:lstStyle/>
        <a:p>
          <a:endParaRPr lang="en-US" sz="2400"/>
        </a:p>
      </dgm:t>
    </dgm:pt>
    <dgm:pt modelId="{580FFC0A-D291-4A7B-84EF-C28E5BF90571}" type="sibTrans" cxnId="{86007939-A2C0-4BA7-8FAB-4019BACF7541}">
      <dgm:prSet/>
      <dgm:spPr/>
      <dgm:t>
        <a:bodyPr/>
        <a:lstStyle/>
        <a:p>
          <a:endParaRPr lang="en-US" sz="2400"/>
        </a:p>
      </dgm:t>
    </dgm:pt>
    <dgm:pt modelId="{B042AF51-0630-4ED8-BFCA-61D9D993EAFA}">
      <dgm:prSet phldrT="[Text]" custT="1"/>
      <dgm:spPr/>
      <dgm:t>
        <a:bodyPr/>
        <a:lstStyle/>
        <a:p>
          <a:r>
            <a:rPr lang="en-US" sz="1800" dirty="0"/>
            <a:t>Jurisdiction: Title IX</a:t>
          </a:r>
        </a:p>
      </dgm:t>
    </dgm:pt>
    <dgm:pt modelId="{593A4D59-3D1B-4E4F-BD77-91280BCE8E2C}" type="parTrans" cxnId="{43BAC7B9-D106-40D4-A9E3-BD0B3C7A092B}">
      <dgm:prSet/>
      <dgm:spPr/>
      <dgm:t>
        <a:bodyPr/>
        <a:lstStyle/>
        <a:p>
          <a:endParaRPr lang="en-US" sz="2400"/>
        </a:p>
      </dgm:t>
    </dgm:pt>
    <dgm:pt modelId="{F1C3E130-9397-4415-B731-0C34C307D3F2}" type="sibTrans" cxnId="{43BAC7B9-D106-40D4-A9E3-BD0B3C7A092B}">
      <dgm:prSet/>
      <dgm:spPr/>
      <dgm:t>
        <a:bodyPr/>
        <a:lstStyle/>
        <a:p>
          <a:endParaRPr lang="en-US" sz="2400"/>
        </a:p>
      </dgm:t>
    </dgm:pt>
    <dgm:pt modelId="{9D35BF20-E0A9-4335-A3E3-48669D01F1A9}">
      <dgm:prSet phldrT="[Text]" custT="1"/>
      <dgm:spPr/>
      <dgm:t>
        <a:bodyPr/>
        <a:lstStyle/>
        <a:p>
          <a:r>
            <a:rPr lang="en-US" sz="1800" dirty="0"/>
            <a:t>Informal resolution</a:t>
          </a:r>
        </a:p>
      </dgm:t>
    </dgm:pt>
    <dgm:pt modelId="{2A8E4841-A206-468D-AA8D-7EBFE5815288}" type="parTrans" cxnId="{A3D504EA-4F3F-4CEF-A635-DC3B8F5BFF84}">
      <dgm:prSet/>
      <dgm:spPr/>
      <dgm:t>
        <a:bodyPr/>
        <a:lstStyle/>
        <a:p>
          <a:endParaRPr lang="en-US" sz="2400"/>
        </a:p>
      </dgm:t>
    </dgm:pt>
    <dgm:pt modelId="{85A1AD02-6634-4F9D-B86F-99DDCC5BD9FF}" type="sibTrans" cxnId="{A3D504EA-4F3F-4CEF-A635-DC3B8F5BFF84}">
      <dgm:prSet/>
      <dgm:spPr/>
      <dgm:t>
        <a:bodyPr/>
        <a:lstStyle/>
        <a:p>
          <a:endParaRPr lang="en-US" sz="2400"/>
        </a:p>
      </dgm:t>
    </dgm:pt>
    <dgm:pt modelId="{7F2EAF56-5A65-408D-A9B2-43A9E114C280}">
      <dgm:prSet phldrT="[Text]" custT="1"/>
      <dgm:spPr/>
      <dgm:t>
        <a:bodyPr/>
        <a:lstStyle/>
        <a:p>
          <a:r>
            <a:rPr lang="en-US" sz="1800" dirty="0"/>
            <a:t>Investigation + Formal Hearing</a:t>
          </a:r>
        </a:p>
      </dgm:t>
    </dgm:pt>
    <dgm:pt modelId="{E7FEABC9-4BAB-4473-ADEA-F853CACE4165}" type="parTrans" cxnId="{D117DF4C-4338-42DA-855E-A9F0CCD84C67}">
      <dgm:prSet/>
      <dgm:spPr/>
      <dgm:t>
        <a:bodyPr/>
        <a:lstStyle/>
        <a:p>
          <a:endParaRPr lang="en-US" sz="2400"/>
        </a:p>
      </dgm:t>
    </dgm:pt>
    <dgm:pt modelId="{07D22491-E857-4AAB-90B1-6AF0433B8964}" type="sibTrans" cxnId="{D117DF4C-4338-42DA-855E-A9F0CCD84C67}">
      <dgm:prSet/>
      <dgm:spPr/>
      <dgm:t>
        <a:bodyPr/>
        <a:lstStyle/>
        <a:p>
          <a:endParaRPr lang="en-US" sz="2400"/>
        </a:p>
      </dgm:t>
    </dgm:pt>
    <dgm:pt modelId="{F03A130B-BF8B-4A27-8FC1-1F013FE9F043}">
      <dgm:prSet phldrT="[Text]" custT="1"/>
      <dgm:spPr/>
      <dgm:t>
        <a:bodyPr/>
        <a:lstStyle/>
        <a:p>
          <a:r>
            <a:rPr lang="en-US" sz="1800" dirty="0"/>
            <a:t>Title IX sexual harassment + VAWA crimes</a:t>
          </a:r>
        </a:p>
      </dgm:t>
    </dgm:pt>
    <dgm:pt modelId="{F586028F-A958-46B4-A1F8-D13CC443BCAF}" type="parTrans" cxnId="{23290248-7812-4BC9-8C00-F937307AAB0C}">
      <dgm:prSet/>
      <dgm:spPr/>
      <dgm:t>
        <a:bodyPr/>
        <a:lstStyle/>
        <a:p>
          <a:endParaRPr lang="en-US" sz="2400"/>
        </a:p>
      </dgm:t>
    </dgm:pt>
    <dgm:pt modelId="{D11C04E1-057D-4193-A881-CB41E7360E2C}" type="sibTrans" cxnId="{23290248-7812-4BC9-8C00-F937307AAB0C}">
      <dgm:prSet/>
      <dgm:spPr/>
      <dgm:t>
        <a:bodyPr/>
        <a:lstStyle/>
        <a:p>
          <a:endParaRPr lang="en-US" sz="2400"/>
        </a:p>
      </dgm:t>
    </dgm:pt>
    <dgm:pt modelId="{5C2A38E9-5282-4BAA-B7EE-A53E27086773}">
      <dgm:prSet phldrT="[Text]" custT="1"/>
      <dgm:spPr/>
      <dgm:t>
        <a:bodyPr/>
        <a:lstStyle/>
        <a:p>
          <a:r>
            <a:rPr lang="en-US" sz="1800" dirty="0"/>
            <a:t>Investigation</a:t>
          </a:r>
        </a:p>
      </dgm:t>
    </dgm:pt>
    <dgm:pt modelId="{58ADDBD5-EFF9-4369-8860-3F9643BA7796}" type="parTrans" cxnId="{E74E3466-00D6-4ADF-9355-EA88AB117213}">
      <dgm:prSet/>
      <dgm:spPr/>
      <dgm:t>
        <a:bodyPr/>
        <a:lstStyle/>
        <a:p>
          <a:endParaRPr lang="en-US"/>
        </a:p>
      </dgm:t>
    </dgm:pt>
    <dgm:pt modelId="{121BA5CA-7C4E-400A-8E81-0E61897FD128}" type="sibTrans" cxnId="{E74E3466-00D6-4ADF-9355-EA88AB117213}">
      <dgm:prSet/>
      <dgm:spPr/>
      <dgm:t>
        <a:bodyPr/>
        <a:lstStyle/>
        <a:p>
          <a:endParaRPr lang="en-US"/>
        </a:p>
      </dgm:t>
    </dgm:pt>
    <dgm:pt modelId="{99847F1A-3AB1-4E50-8A55-5819AD0A73C7}">
      <dgm:prSet phldrT="[Text]" custT="1"/>
      <dgm:spPr/>
      <dgm:t>
        <a:bodyPr/>
        <a:lstStyle/>
        <a:p>
          <a:r>
            <a:rPr lang="en-US" sz="1800" dirty="0"/>
            <a:t>Decision</a:t>
          </a:r>
        </a:p>
      </dgm:t>
    </dgm:pt>
    <dgm:pt modelId="{2BFF5603-C3C4-4D6D-819D-9217F91033D5}" type="parTrans" cxnId="{47D7E8E1-AA89-4B94-84A4-46D08421091A}">
      <dgm:prSet/>
      <dgm:spPr/>
      <dgm:t>
        <a:bodyPr/>
        <a:lstStyle/>
        <a:p>
          <a:endParaRPr lang="en-US"/>
        </a:p>
      </dgm:t>
    </dgm:pt>
    <dgm:pt modelId="{16C21F20-C7D1-4119-B140-720E56411AA8}" type="sibTrans" cxnId="{47D7E8E1-AA89-4B94-84A4-46D08421091A}">
      <dgm:prSet/>
      <dgm:spPr/>
      <dgm:t>
        <a:bodyPr/>
        <a:lstStyle/>
        <a:p>
          <a:endParaRPr lang="en-US"/>
        </a:p>
      </dgm:t>
    </dgm:pt>
    <dgm:pt modelId="{72870B05-CE77-4E3F-BE5E-501F10DFD6DC}">
      <dgm:prSet phldrT="[Text]" custT="1"/>
      <dgm:spPr/>
      <dgm:t>
        <a:bodyPr/>
        <a:lstStyle/>
        <a:p>
          <a:r>
            <a:rPr lang="en-US" sz="1800" dirty="0"/>
            <a:t>Appeal</a:t>
          </a:r>
        </a:p>
      </dgm:t>
    </dgm:pt>
    <dgm:pt modelId="{5BCF4846-291D-4BC0-8B16-1784E9D67F67}" type="parTrans" cxnId="{9D6CE6EC-BD0E-4C81-BD7B-12A910DEA969}">
      <dgm:prSet/>
      <dgm:spPr/>
      <dgm:t>
        <a:bodyPr/>
        <a:lstStyle/>
        <a:p>
          <a:endParaRPr lang="en-US"/>
        </a:p>
      </dgm:t>
    </dgm:pt>
    <dgm:pt modelId="{78B4E9B7-785B-4DE2-9E29-2DF40EDC7EE6}" type="sibTrans" cxnId="{9D6CE6EC-BD0E-4C81-BD7B-12A910DEA969}">
      <dgm:prSet/>
      <dgm:spPr/>
      <dgm:t>
        <a:bodyPr/>
        <a:lstStyle/>
        <a:p>
          <a:endParaRPr lang="en-US"/>
        </a:p>
      </dgm:t>
    </dgm:pt>
    <dgm:pt modelId="{9A3F6B3F-B2A6-4A95-87B0-69A0B536FD70}">
      <dgm:prSet phldrT="[Text]" custT="1"/>
      <dgm:spPr/>
      <dgm:t>
        <a:bodyPr/>
        <a:lstStyle/>
        <a:p>
          <a:endParaRPr lang="en-US" sz="1800" dirty="0"/>
        </a:p>
      </dgm:t>
    </dgm:pt>
    <dgm:pt modelId="{907AD41A-E3F3-451A-AFBF-16EB3597F88D}" type="parTrans" cxnId="{C2117993-A158-4059-A222-E052B227CB80}">
      <dgm:prSet/>
      <dgm:spPr/>
      <dgm:t>
        <a:bodyPr/>
        <a:lstStyle/>
        <a:p>
          <a:endParaRPr lang="en-US"/>
        </a:p>
      </dgm:t>
    </dgm:pt>
    <dgm:pt modelId="{19510966-360C-4996-9F1D-85FB06438ABF}" type="sibTrans" cxnId="{C2117993-A158-4059-A222-E052B227CB80}">
      <dgm:prSet/>
      <dgm:spPr/>
      <dgm:t>
        <a:bodyPr/>
        <a:lstStyle/>
        <a:p>
          <a:endParaRPr lang="en-US"/>
        </a:p>
      </dgm:t>
    </dgm:pt>
    <dgm:pt modelId="{ECF6D033-D7CF-4C0A-B431-E5B0730318BC}">
      <dgm:prSet phldrT="[Text]" custT="1"/>
      <dgm:spPr/>
      <dgm:t>
        <a:bodyPr/>
        <a:lstStyle/>
        <a:p>
          <a:r>
            <a:rPr lang="en-US" sz="1800" dirty="0"/>
            <a:t>Sexual exploitation</a:t>
          </a:r>
        </a:p>
      </dgm:t>
    </dgm:pt>
    <dgm:pt modelId="{C1A7B5A9-DD2B-4414-97DB-5452D406C9B8}" type="parTrans" cxnId="{D800FA53-2547-407A-917C-16357505669E}">
      <dgm:prSet/>
      <dgm:spPr/>
      <dgm:t>
        <a:bodyPr/>
        <a:lstStyle/>
        <a:p>
          <a:endParaRPr lang="en-US"/>
        </a:p>
      </dgm:t>
    </dgm:pt>
    <dgm:pt modelId="{3D2A1BFB-AF30-4415-9987-8CAFDCE2FED0}" type="sibTrans" cxnId="{D800FA53-2547-407A-917C-16357505669E}">
      <dgm:prSet/>
      <dgm:spPr/>
      <dgm:t>
        <a:bodyPr/>
        <a:lstStyle/>
        <a:p>
          <a:endParaRPr lang="en-US"/>
        </a:p>
      </dgm:t>
    </dgm:pt>
    <dgm:pt modelId="{AC3D7880-8A06-4CB9-AB6A-EDE47C1460A3}">
      <dgm:prSet phldrT="[Text]" custT="1"/>
      <dgm:spPr/>
      <dgm:t>
        <a:bodyPr/>
        <a:lstStyle/>
        <a:p>
          <a:r>
            <a:rPr lang="en-US" sz="1800" dirty="0"/>
            <a:t>Retaliation</a:t>
          </a:r>
        </a:p>
      </dgm:t>
    </dgm:pt>
    <dgm:pt modelId="{4CBD2144-3D59-49D6-A1A2-C1E1CA9BA140}" type="parTrans" cxnId="{2F841A7D-9D5C-4BC6-A251-809DECFB6E3D}">
      <dgm:prSet/>
      <dgm:spPr/>
      <dgm:t>
        <a:bodyPr/>
        <a:lstStyle/>
        <a:p>
          <a:endParaRPr lang="en-US"/>
        </a:p>
      </dgm:t>
    </dgm:pt>
    <dgm:pt modelId="{F097F904-90C6-449E-91C5-315A98278A10}" type="sibTrans" cxnId="{2F841A7D-9D5C-4BC6-A251-809DECFB6E3D}">
      <dgm:prSet/>
      <dgm:spPr/>
      <dgm:t>
        <a:bodyPr/>
        <a:lstStyle/>
        <a:p>
          <a:endParaRPr lang="en-US"/>
        </a:p>
      </dgm:t>
    </dgm:pt>
    <dgm:pt modelId="{4DEA54A9-B324-4F6B-9426-0F9B14FEFEEA}" type="pres">
      <dgm:prSet presAssocID="{4B68B268-6171-449B-8371-BA0874C6E171}" presName="Name0" presStyleCnt="0">
        <dgm:presLayoutVars>
          <dgm:dir/>
          <dgm:animLvl val="lvl"/>
          <dgm:resizeHandles val="exact"/>
        </dgm:presLayoutVars>
      </dgm:prSet>
      <dgm:spPr/>
    </dgm:pt>
    <dgm:pt modelId="{DBB4DC8E-D92C-4DE2-A365-FB815E7C25FC}" type="pres">
      <dgm:prSet presAssocID="{363B6638-BDD1-4707-B75C-B468EA8C61CD}" presName="composite" presStyleCnt="0"/>
      <dgm:spPr/>
    </dgm:pt>
    <dgm:pt modelId="{AB928A24-5DF4-4A49-9BD8-51C67C686330}" type="pres">
      <dgm:prSet presAssocID="{363B6638-BDD1-4707-B75C-B468EA8C61CD}" presName="parTx" presStyleLbl="alignNode1" presStyleIdx="0" presStyleCnt="4">
        <dgm:presLayoutVars>
          <dgm:chMax val="0"/>
          <dgm:chPref val="0"/>
          <dgm:bulletEnabled val="1"/>
        </dgm:presLayoutVars>
      </dgm:prSet>
      <dgm:spPr/>
    </dgm:pt>
    <dgm:pt modelId="{76DCF3A3-2716-4518-9D3D-DF9B3C404C54}" type="pres">
      <dgm:prSet presAssocID="{363B6638-BDD1-4707-B75C-B468EA8C61CD}" presName="desTx" presStyleLbl="alignAccFollowNode1" presStyleIdx="0" presStyleCnt="4">
        <dgm:presLayoutVars>
          <dgm:bulletEnabled val="1"/>
        </dgm:presLayoutVars>
      </dgm:prSet>
      <dgm:spPr/>
    </dgm:pt>
    <dgm:pt modelId="{48DB0572-B703-4989-B648-37D0F9B421F4}" type="pres">
      <dgm:prSet presAssocID="{E743BA74-D4D0-492F-A436-62AF6C600048}" presName="space" presStyleCnt="0"/>
      <dgm:spPr/>
    </dgm:pt>
    <dgm:pt modelId="{8C8D793A-337B-4F5C-A23B-FD950852F836}" type="pres">
      <dgm:prSet presAssocID="{464751A3-DC5B-4F5B-8F19-9ED26BC5EA0F}" presName="composite" presStyleCnt="0"/>
      <dgm:spPr/>
    </dgm:pt>
    <dgm:pt modelId="{342CED39-5D3F-4CC5-87DE-94FD4E9EF2A9}" type="pres">
      <dgm:prSet presAssocID="{464751A3-DC5B-4F5B-8F19-9ED26BC5EA0F}" presName="parTx" presStyleLbl="alignNode1" presStyleIdx="1" presStyleCnt="4">
        <dgm:presLayoutVars>
          <dgm:chMax val="0"/>
          <dgm:chPref val="0"/>
          <dgm:bulletEnabled val="1"/>
        </dgm:presLayoutVars>
      </dgm:prSet>
      <dgm:spPr/>
    </dgm:pt>
    <dgm:pt modelId="{1092B1B5-6BE8-4E33-8A85-C24BDC4261EA}" type="pres">
      <dgm:prSet presAssocID="{464751A3-DC5B-4F5B-8F19-9ED26BC5EA0F}" presName="desTx" presStyleLbl="alignAccFollowNode1" presStyleIdx="1" presStyleCnt="4">
        <dgm:presLayoutVars>
          <dgm:bulletEnabled val="1"/>
        </dgm:presLayoutVars>
      </dgm:prSet>
      <dgm:spPr/>
    </dgm:pt>
    <dgm:pt modelId="{75CDD0BA-AB2A-4D61-9D36-B131F0081980}" type="pres">
      <dgm:prSet presAssocID="{DBB53DFF-E4EE-4F2B-A583-B4209F91250C}" presName="space" presStyleCnt="0"/>
      <dgm:spPr/>
    </dgm:pt>
    <dgm:pt modelId="{0E854FB9-E01F-4603-94EF-6C7D742325B8}" type="pres">
      <dgm:prSet presAssocID="{BFDC076D-5215-4537-8022-D8D91AE3FBD7}" presName="composite" presStyleCnt="0"/>
      <dgm:spPr/>
    </dgm:pt>
    <dgm:pt modelId="{528537F6-9C6B-45DB-AC42-FF39FCC151BC}" type="pres">
      <dgm:prSet presAssocID="{BFDC076D-5215-4537-8022-D8D91AE3FBD7}" presName="parTx" presStyleLbl="alignNode1" presStyleIdx="2" presStyleCnt="4">
        <dgm:presLayoutVars>
          <dgm:chMax val="0"/>
          <dgm:chPref val="0"/>
          <dgm:bulletEnabled val="1"/>
        </dgm:presLayoutVars>
      </dgm:prSet>
      <dgm:spPr/>
    </dgm:pt>
    <dgm:pt modelId="{C8D7A4A0-0BDC-40CC-8CB4-63907956717D}" type="pres">
      <dgm:prSet presAssocID="{BFDC076D-5215-4537-8022-D8D91AE3FBD7}" presName="desTx" presStyleLbl="alignAccFollowNode1" presStyleIdx="2" presStyleCnt="4">
        <dgm:presLayoutVars>
          <dgm:bulletEnabled val="1"/>
        </dgm:presLayoutVars>
      </dgm:prSet>
      <dgm:spPr/>
    </dgm:pt>
    <dgm:pt modelId="{F23FFFA9-BDAA-4C11-A8F3-33DA7223ECC4}" type="pres">
      <dgm:prSet presAssocID="{57DF5E9D-9A2A-4950-825B-4757E098D526}" presName="space" presStyleCnt="0"/>
      <dgm:spPr/>
    </dgm:pt>
    <dgm:pt modelId="{2B4E66CD-38CD-4362-8610-046F5287E365}" type="pres">
      <dgm:prSet presAssocID="{BA1A6B0B-6340-450E-9151-B35C7555FF38}" presName="composite" presStyleCnt="0"/>
      <dgm:spPr/>
    </dgm:pt>
    <dgm:pt modelId="{F2AEE51B-7408-4643-9C9E-66F705A5A249}" type="pres">
      <dgm:prSet presAssocID="{BA1A6B0B-6340-450E-9151-B35C7555FF38}" presName="parTx" presStyleLbl="alignNode1" presStyleIdx="3" presStyleCnt="4">
        <dgm:presLayoutVars>
          <dgm:chMax val="0"/>
          <dgm:chPref val="0"/>
          <dgm:bulletEnabled val="1"/>
        </dgm:presLayoutVars>
      </dgm:prSet>
      <dgm:spPr/>
    </dgm:pt>
    <dgm:pt modelId="{4325A719-E708-4F54-BAF1-125D79DD2A5D}" type="pres">
      <dgm:prSet presAssocID="{BA1A6B0B-6340-450E-9151-B35C7555FF38}" presName="desTx" presStyleLbl="alignAccFollowNode1" presStyleIdx="3" presStyleCnt="4">
        <dgm:presLayoutVars>
          <dgm:bulletEnabled val="1"/>
        </dgm:presLayoutVars>
      </dgm:prSet>
      <dgm:spPr/>
    </dgm:pt>
  </dgm:ptLst>
  <dgm:cxnLst>
    <dgm:cxn modelId="{20541A01-507C-435E-9747-A5EA2A4527A1}" type="presOf" srcId="{BFDC076D-5215-4537-8022-D8D91AE3FBD7}" destId="{528537F6-9C6B-45DB-AC42-FF39FCC151BC}" srcOrd="0" destOrd="0" presId="urn:microsoft.com/office/officeart/2005/8/layout/hList1"/>
    <dgm:cxn modelId="{10B3670F-7C70-48B2-8BC2-E7C6F3E81370}" srcId="{464751A3-DC5B-4F5B-8F19-9ED26BC5EA0F}" destId="{0270BBA5-8137-492A-83FD-77EE36E83C32}" srcOrd="0" destOrd="0" parTransId="{633FAE7F-32F8-4786-894D-57A3F3AC54B7}" sibTransId="{29BCAA42-3E95-4118-8219-15C5CB300996}"/>
    <dgm:cxn modelId="{399D6211-9430-46C1-BCA0-1F9F5889A30E}" type="presOf" srcId="{9A3F6B3F-B2A6-4A95-87B0-69A0B536FD70}" destId="{1092B1B5-6BE8-4E33-8A85-C24BDC4261EA}" srcOrd="0" destOrd="4" presId="urn:microsoft.com/office/officeart/2005/8/layout/hList1"/>
    <dgm:cxn modelId="{C7DD641E-25E0-4D04-B297-CE10CB7E42E8}" srcId="{BFDC076D-5215-4537-8022-D8D91AE3FBD7}" destId="{959B6502-DAF6-4ABA-92FA-4AF8A134ADE4}" srcOrd="0" destOrd="0" parTransId="{61602CDF-9040-4050-B5E4-CA125CC66879}" sibTransId="{51BB249F-D7DF-4776-856C-C24D09F76C18}"/>
    <dgm:cxn modelId="{F3169A20-B44A-4DF0-9865-3FBF9BF12952}" type="presOf" srcId="{99847F1A-3AB1-4E50-8A55-5819AD0A73C7}" destId="{C8D7A4A0-0BDC-40CC-8CB4-63907956717D}" srcOrd="0" destOrd="4" presId="urn:microsoft.com/office/officeart/2005/8/layout/hList1"/>
    <dgm:cxn modelId="{1FA18524-4781-4234-AB09-8B851B2E0BB4}" type="presOf" srcId="{B741A116-C68F-4F18-AB22-092CFE9EF089}" destId="{C8D7A4A0-0BDC-40CC-8CB4-63907956717D}" srcOrd="0" destOrd="1" presId="urn:microsoft.com/office/officeart/2005/8/layout/hList1"/>
    <dgm:cxn modelId="{DE365937-3645-44BA-B2C6-ACAD3B9022AA}" type="presOf" srcId="{7F2EAF56-5A65-408D-A9B2-43A9E114C280}" destId="{4325A719-E708-4F54-BAF1-125D79DD2A5D}" srcOrd="0" destOrd="2" presId="urn:microsoft.com/office/officeart/2005/8/layout/hList1"/>
    <dgm:cxn modelId="{86007939-A2C0-4BA7-8FAB-4019BACF7541}" srcId="{BFDC076D-5215-4537-8022-D8D91AE3FBD7}" destId="{84119C54-587C-4966-8C30-D05DF258B4E1}" srcOrd="2" destOrd="0" parTransId="{2CADA8E1-2873-4600-8E54-A2DBCC2F1F94}" sibTransId="{580FFC0A-D291-4A7B-84EF-C28E5BF90571}"/>
    <dgm:cxn modelId="{76AB8B3B-CF20-4D7E-9851-51AB8231DA65}" srcId="{4B68B268-6171-449B-8371-BA0874C6E171}" destId="{464751A3-DC5B-4F5B-8F19-9ED26BC5EA0F}" srcOrd="1" destOrd="0" parTransId="{4779E7AB-8F5D-4B10-86B0-7B7AE97A2300}" sibTransId="{DBB53DFF-E4EE-4F2B-A583-B4209F91250C}"/>
    <dgm:cxn modelId="{C239D63F-16D1-4EFA-A657-070656671F5D}" type="presOf" srcId="{BA1A6B0B-6340-450E-9151-B35C7555FF38}" destId="{F2AEE51B-7408-4643-9C9E-66F705A5A249}" srcOrd="0" destOrd="0" presId="urn:microsoft.com/office/officeart/2005/8/layout/hList1"/>
    <dgm:cxn modelId="{4E8B4541-0E0C-447F-AD7C-04E6723923EB}" type="presOf" srcId="{464751A3-DC5B-4F5B-8F19-9ED26BC5EA0F}" destId="{342CED39-5D3F-4CC5-87DE-94FD4E9EF2A9}" srcOrd="0" destOrd="0" presId="urn:microsoft.com/office/officeart/2005/8/layout/hList1"/>
    <dgm:cxn modelId="{6F914942-A0DC-4C10-83D6-6527BFFCBB4F}" type="presOf" srcId="{9D35BF20-E0A9-4335-A3E3-48669D01F1A9}" destId="{4325A719-E708-4F54-BAF1-125D79DD2A5D}" srcOrd="0" destOrd="1" presId="urn:microsoft.com/office/officeart/2005/8/layout/hList1"/>
    <dgm:cxn modelId="{E74E3466-00D6-4ADF-9355-EA88AB117213}" srcId="{B741A116-C68F-4F18-AB22-092CFE9EF089}" destId="{5C2A38E9-5282-4BAA-B7EE-A53E27086773}" srcOrd="0" destOrd="0" parTransId="{58ADDBD5-EFF9-4369-8860-3F9643BA7796}" sibTransId="{121BA5CA-7C4E-400A-8E81-0E61897FD128}"/>
    <dgm:cxn modelId="{23290248-7812-4BC9-8C00-F937307AAB0C}" srcId="{0270BBA5-8137-492A-83FD-77EE36E83C32}" destId="{F03A130B-BF8B-4A27-8FC1-1F013FE9F043}" srcOrd="0" destOrd="0" parTransId="{F586028F-A958-46B4-A1F8-D13CC443BCAF}" sibTransId="{D11C04E1-057D-4193-A881-CB41E7360E2C}"/>
    <dgm:cxn modelId="{578BC869-1BB9-4154-B17A-4E4FDDC86554}" type="presOf" srcId="{959B6502-DAF6-4ABA-92FA-4AF8A134ADE4}" destId="{C8D7A4A0-0BDC-40CC-8CB4-63907956717D}" srcOrd="0" destOrd="0" presId="urn:microsoft.com/office/officeart/2005/8/layout/hList1"/>
    <dgm:cxn modelId="{927C826A-73FC-4B21-9089-AE39456294B7}" type="presOf" srcId="{C10D65FF-D28C-4E17-BAC7-9C263C38C71D}" destId="{76DCF3A3-2716-4518-9D3D-DF9B3C404C54}" srcOrd="0" destOrd="1" presId="urn:microsoft.com/office/officeart/2005/8/layout/hList1"/>
    <dgm:cxn modelId="{D117DF4C-4338-42DA-855E-A9F0CCD84C67}" srcId="{BA1A6B0B-6340-450E-9151-B35C7555FF38}" destId="{7F2EAF56-5A65-408D-A9B2-43A9E114C280}" srcOrd="2" destOrd="0" parTransId="{E7FEABC9-4BAB-4473-ADEA-F853CACE4165}" sibTransId="{07D22491-E857-4AAB-90B1-6AF0433B8964}"/>
    <dgm:cxn modelId="{2C8CB04E-A9EB-4DEB-9C13-FFE2D52FE35F}" srcId="{4B68B268-6171-449B-8371-BA0874C6E171}" destId="{363B6638-BDD1-4707-B75C-B468EA8C61CD}" srcOrd="0" destOrd="0" parTransId="{3DACBD29-4F29-475E-BF4F-F9B33F67FB15}" sibTransId="{E743BA74-D4D0-492F-A436-62AF6C600048}"/>
    <dgm:cxn modelId="{D800FA53-2547-407A-917C-16357505669E}" srcId="{0270BBA5-8137-492A-83FD-77EE36E83C32}" destId="{ECF6D033-D7CF-4C0A-B431-E5B0730318BC}" srcOrd="1" destOrd="0" parTransId="{C1A7B5A9-DD2B-4414-97DB-5452D406C9B8}" sibTransId="{3D2A1BFB-AF30-4415-9987-8CAFDCE2FED0}"/>
    <dgm:cxn modelId="{B3627874-FC66-47F2-BE97-95DE84A3D419}" type="presOf" srcId="{5C2A38E9-5282-4BAA-B7EE-A53E27086773}" destId="{C8D7A4A0-0BDC-40CC-8CB4-63907956717D}" srcOrd="0" destOrd="2" presId="urn:microsoft.com/office/officeart/2005/8/layout/hList1"/>
    <dgm:cxn modelId="{792B6558-C73D-4470-939A-0EFA32B2376B}" type="presOf" srcId="{ECF6D033-D7CF-4C0A-B431-E5B0730318BC}" destId="{1092B1B5-6BE8-4E33-8A85-C24BDC4261EA}" srcOrd="0" destOrd="2" presId="urn:microsoft.com/office/officeart/2005/8/layout/hList1"/>
    <dgm:cxn modelId="{2F841A7D-9D5C-4BC6-A251-809DECFB6E3D}" srcId="{464751A3-DC5B-4F5B-8F19-9ED26BC5EA0F}" destId="{AC3D7880-8A06-4CB9-AB6A-EDE47C1460A3}" srcOrd="1" destOrd="0" parTransId="{4CBD2144-3D59-49D6-A1A2-C1E1CA9BA140}" sibTransId="{F097F904-90C6-449E-91C5-315A98278A10}"/>
    <dgm:cxn modelId="{E48EE07D-75B6-4FCC-B523-FF5009D8D150}" type="presOf" srcId="{72870B05-CE77-4E3F-BE5E-501F10DFD6DC}" destId="{C8D7A4A0-0BDC-40CC-8CB4-63907956717D}" srcOrd="0" destOrd="5" presId="urn:microsoft.com/office/officeart/2005/8/layout/hList1"/>
    <dgm:cxn modelId="{30454284-E9E8-4BEC-BFCC-D6C6DDDFA7CA}" srcId="{4B68B268-6171-449B-8371-BA0874C6E171}" destId="{BFDC076D-5215-4537-8022-D8D91AE3FBD7}" srcOrd="2" destOrd="0" parTransId="{AF4FB61E-CF28-4CE3-8511-15A0983EE21C}" sibTransId="{57DF5E9D-9A2A-4950-825B-4757E098D526}"/>
    <dgm:cxn modelId="{6E2D8A8A-0ADB-49FE-994B-097DAD2A815A}" type="presOf" srcId="{84119C54-587C-4966-8C30-D05DF258B4E1}" destId="{C8D7A4A0-0BDC-40CC-8CB4-63907956717D}" srcOrd="0" destOrd="3" presId="urn:microsoft.com/office/officeart/2005/8/layout/hList1"/>
    <dgm:cxn modelId="{C2117993-A158-4059-A222-E052B227CB80}" srcId="{464751A3-DC5B-4F5B-8F19-9ED26BC5EA0F}" destId="{9A3F6B3F-B2A6-4A95-87B0-69A0B536FD70}" srcOrd="2" destOrd="0" parTransId="{907AD41A-E3F3-451A-AFBF-16EB3597F88D}" sibTransId="{19510966-360C-4996-9F1D-85FB06438ABF}"/>
    <dgm:cxn modelId="{4A58B99C-1D04-43C0-A89B-04C49B83DEF1}" type="presOf" srcId="{AC3D7880-8A06-4CB9-AB6A-EDE47C1460A3}" destId="{1092B1B5-6BE8-4E33-8A85-C24BDC4261EA}" srcOrd="0" destOrd="3" presId="urn:microsoft.com/office/officeart/2005/8/layout/hList1"/>
    <dgm:cxn modelId="{A92A0AAB-69D5-4320-A7CD-24B5D9E9A528}" type="presOf" srcId="{363B6638-BDD1-4707-B75C-B468EA8C61CD}" destId="{AB928A24-5DF4-4A49-9BD8-51C67C686330}" srcOrd="0" destOrd="0" presId="urn:microsoft.com/office/officeart/2005/8/layout/hList1"/>
    <dgm:cxn modelId="{4BA7B7AC-7B2C-4795-AA68-C39ECE7241FC}" srcId="{363B6638-BDD1-4707-B75C-B468EA8C61CD}" destId="{8B611E8D-E71F-43D4-ADE8-782D423AF270}" srcOrd="0" destOrd="0" parTransId="{AC212B68-D6DC-43A3-A02E-A5CB394A5E7E}" sibTransId="{179E322B-B7BC-4511-9153-4654342903A3}"/>
    <dgm:cxn modelId="{96B7B8B9-9B35-4377-93BB-01FEA92AA45D}" type="presOf" srcId="{B042AF51-0630-4ED8-BFCA-61D9D993EAFA}" destId="{4325A719-E708-4F54-BAF1-125D79DD2A5D}" srcOrd="0" destOrd="0" presId="urn:microsoft.com/office/officeart/2005/8/layout/hList1"/>
    <dgm:cxn modelId="{43BAC7B9-D106-40D4-A9E3-BD0B3C7A092B}" srcId="{BA1A6B0B-6340-450E-9151-B35C7555FF38}" destId="{B042AF51-0630-4ED8-BFCA-61D9D993EAFA}" srcOrd="0" destOrd="0" parTransId="{593A4D59-3D1B-4E4F-BD77-91280BCE8E2C}" sibTransId="{F1C3E130-9397-4415-B731-0C34C307D3F2}"/>
    <dgm:cxn modelId="{35D612C5-3BAB-420C-A5D3-2A07C259BBE4}" type="presOf" srcId="{8B611E8D-E71F-43D4-ADE8-782D423AF270}" destId="{76DCF3A3-2716-4518-9D3D-DF9B3C404C54}" srcOrd="0" destOrd="0" presId="urn:microsoft.com/office/officeart/2005/8/layout/hList1"/>
    <dgm:cxn modelId="{F7173BCF-EBEC-4B8D-B0F8-9C613BF109A2}" srcId="{4B68B268-6171-449B-8371-BA0874C6E171}" destId="{BA1A6B0B-6340-450E-9151-B35C7555FF38}" srcOrd="3" destOrd="0" parTransId="{709DEE6A-DFC6-49FB-8927-09289A212717}" sibTransId="{514772EF-8A8F-4D94-A0D0-EC318D236F79}"/>
    <dgm:cxn modelId="{7F9CCEDE-1849-496F-A7E5-B0021F73C94A}" type="presOf" srcId="{0270BBA5-8137-492A-83FD-77EE36E83C32}" destId="{1092B1B5-6BE8-4E33-8A85-C24BDC4261EA}" srcOrd="0" destOrd="0" presId="urn:microsoft.com/office/officeart/2005/8/layout/hList1"/>
    <dgm:cxn modelId="{4A28C7E1-07F0-428A-A3C8-A28B30A06705}" srcId="{363B6638-BDD1-4707-B75C-B468EA8C61CD}" destId="{C10D65FF-D28C-4E17-BAC7-9C263C38C71D}" srcOrd="1" destOrd="0" parTransId="{6EEE4601-EE69-4965-89CA-C0AF57582396}" sibTransId="{6DADBB70-F6A3-4DCA-B7D0-52A650A383BD}"/>
    <dgm:cxn modelId="{60E8DDE1-10E6-433D-8A53-286B195E3FAF}" type="presOf" srcId="{4B68B268-6171-449B-8371-BA0874C6E171}" destId="{4DEA54A9-B324-4F6B-9426-0F9B14FEFEEA}" srcOrd="0" destOrd="0" presId="urn:microsoft.com/office/officeart/2005/8/layout/hList1"/>
    <dgm:cxn modelId="{47D7E8E1-AA89-4B94-84A4-46D08421091A}" srcId="{84119C54-587C-4966-8C30-D05DF258B4E1}" destId="{99847F1A-3AB1-4E50-8A55-5819AD0A73C7}" srcOrd="0" destOrd="0" parTransId="{2BFF5603-C3C4-4D6D-819D-9217F91033D5}" sibTransId="{16C21F20-C7D1-4119-B140-720E56411AA8}"/>
    <dgm:cxn modelId="{201ABDE7-C076-4EC6-88E4-4EF99785E074}" type="presOf" srcId="{F03A130B-BF8B-4A27-8FC1-1F013FE9F043}" destId="{1092B1B5-6BE8-4E33-8A85-C24BDC4261EA}" srcOrd="0" destOrd="1" presId="urn:microsoft.com/office/officeart/2005/8/layout/hList1"/>
    <dgm:cxn modelId="{A3D504EA-4F3F-4CEF-A635-DC3B8F5BFF84}" srcId="{BA1A6B0B-6340-450E-9151-B35C7555FF38}" destId="{9D35BF20-E0A9-4335-A3E3-48669D01F1A9}" srcOrd="1" destOrd="0" parTransId="{2A8E4841-A206-468D-AA8D-7EBFE5815288}" sibTransId="{85A1AD02-6634-4F9D-B86F-99DDCC5BD9FF}"/>
    <dgm:cxn modelId="{9D6CE6EC-BD0E-4C81-BD7B-12A910DEA969}" srcId="{84119C54-587C-4966-8C30-D05DF258B4E1}" destId="{72870B05-CE77-4E3F-BE5E-501F10DFD6DC}" srcOrd="1" destOrd="0" parTransId="{5BCF4846-291D-4BC0-8B16-1784E9D67F67}" sibTransId="{78B4E9B7-785B-4DE2-9E29-2DF40EDC7EE6}"/>
    <dgm:cxn modelId="{ED1A84EE-F780-4004-B8E3-F42900225C21}" srcId="{BFDC076D-5215-4537-8022-D8D91AE3FBD7}" destId="{B741A116-C68F-4F18-AB22-092CFE9EF089}" srcOrd="1" destOrd="0" parTransId="{D1492E76-98A9-4B22-9CDB-A4811E499F6A}" sibTransId="{DD42EFDB-ABD1-4628-908F-EA47521ED8E4}"/>
    <dgm:cxn modelId="{C54F0C56-F5F3-4173-9A85-27B58169FD8B}" type="presParOf" srcId="{4DEA54A9-B324-4F6B-9426-0F9B14FEFEEA}" destId="{DBB4DC8E-D92C-4DE2-A365-FB815E7C25FC}" srcOrd="0" destOrd="0" presId="urn:microsoft.com/office/officeart/2005/8/layout/hList1"/>
    <dgm:cxn modelId="{443A1CA8-C685-43D5-8B03-F698C6E7DE06}" type="presParOf" srcId="{DBB4DC8E-D92C-4DE2-A365-FB815E7C25FC}" destId="{AB928A24-5DF4-4A49-9BD8-51C67C686330}" srcOrd="0" destOrd="0" presId="urn:microsoft.com/office/officeart/2005/8/layout/hList1"/>
    <dgm:cxn modelId="{B54018F2-8E6C-4745-989B-DC320B7DAA1D}" type="presParOf" srcId="{DBB4DC8E-D92C-4DE2-A365-FB815E7C25FC}" destId="{76DCF3A3-2716-4518-9D3D-DF9B3C404C54}" srcOrd="1" destOrd="0" presId="urn:microsoft.com/office/officeart/2005/8/layout/hList1"/>
    <dgm:cxn modelId="{29C1F277-6ECF-4870-B131-A616DB7DBC00}" type="presParOf" srcId="{4DEA54A9-B324-4F6B-9426-0F9B14FEFEEA}" destId="{48DB0572-B703-4989-B648-37D0F9B421F4}" srcOrd="1" destOrd="0" presId="urn:microsoft.com/office/officeart/2005/8/layout/hList1"/>
    <dgm:cxn modelId="{6DC6B57A-1BC2-4B2F-8EE1-AF63A382736E}" type="presParOf" srcId="{4DEA54A9-B324-4F6B-9426-0F9B14FEFEEA}" destId="{8C8D793A-337B-4F5C-A23B-FD950852F836}" srcOrd="2" destOrd="0" presId="urn:microsoft.com/office/officeart/2005/8/layout/hList1"/>
    <dgm:cxn modelId="{AF6ED2FC-630F-44CF-B477-BCE34564624F}" type="presParOf" srcId="{8C8D793A-337B-4F5C-A23B-FD950852F836}" destId="{342CED39-5D3F-4CC5-87DE-94FD4E9EF2A9}" srcOrd="0" destOrd="0" presId="urn:microsoft.com/office/officeart/2005/8/layout/hList1"/>
    <dgm:cxn modelId="{7C5CAB58-ADD8-4A70-81F5-943728F9D947}" type="presParOf" srcId="{8C8D793A-337B-4F5C-A23B-FD950852F836}" destId="{1092B1B5-6BE8-4E33-8A85-C24BDC4261EA}" srcOrd="1" destOrd="0" presId="urn:microsoft.com/office/officeart/2005/8/layout/hList1"/>
    <dgm:cxn modelId="{6F5EF78D-A7D5-4EA4-94C7-E68EB0002331}" type="presParOf" srcId="{4DEA54A9-B324-4F6B-9426-0F9B14FEFEEA}" destId="{75CDD0BA-AB2A-4D61-9D36-B131F0081980}" srcOrd="3" destOrd="0" presId="urn:microsoft.com/office/officeart/2005/8/layout/hList1"/>
    <dgm:cxn modelId="{9D26B47B-2C8A-4457-B584-C8CFC849A6CC}" type="presParOf" srcId="{4DEA54A9-B324-4F6B-9426-0F9B14FEFEEA}" destId="{0E854FB9-E01F-4603-94EF-6C7D742325B8}" srcOrd="4" destOrd="0" presId="urn:microsoft.com/office/officeart/2005/8/layout/hList1"/>
    <dgm:cxn modelId="{57EB4FDA-1133-46D0-8BFF-EF2FDA78A0B3}" type="presParOf" srcId="{0E854FB9-E01F-4603-94EF-6C7D742325B8}" destId="{528537F6-9C6B-45DB-AC42-FF39FCC151BC}" srcOrd="0" destOrd="0" presId="urn:microsoft.com/office/officeart/2005/8/layout/hList1"/>
    <dgm:cxn modelId="{BDA779F2-7AB2-4C8F-8D59-D6AE894BCE93}" type="presParOf" srcId="{0E854FB9-E01F-4603-94EF-6C7D742325B8}" destId="{C8D7A4A0-0BDC-40CC-8CB4-63907956717D}" srcOrd="1" destOrd="0" presId="urn:microsoft.com/office/officeart/2005/8/layout/hList1"/>
    <dgm:cxn modelId="{203EAAC1-A53B-4157-A6CD-7DC4E46EA9BE}" type="presParOf" srcId="{4DEA54A9-B324-4F6B-9426-0F9B14FEFEEA}" destId="{F23FFFA9-BDAA-4C11-A8F3-33DA7223ECC4}" srcOrd="5" destOrd="0" presId="urn:microsoft.com/office/officeart/2005/8/layout/hList1"/>
    <dgm:cxn modelId="{F097E3AB-3E07-4CA1-99C7-88A47C322A46}" type="presParOf" srcId="{4DEA54A9-B324-4F6B-9426-0F9B14FEFEEA}" destId="{2B4E66CD-38CD-4362-8610-046F5287E365}" srcOrd="6" destOrd="0" presId="urn:microsoft.com/office/officeart/2005/8/layout/hList1"/>
    <dgm:cxn modelId="{327B8D1A-8207-41AF-8192-4F35A7E88161}" type="presParOf" srcId="{2B4E66CD-38CD-4362-8610-046F5287E365}" destId="{F2AEE51B-7408-4643-9C9E-66F705A5A249}" srcOrd="0" destOrd="0" presId="urn:microsoft.com/office/officeart/2005/8/layout/hList1"/>
    <dgm:cxn modelId="{0C48F4F2-4C9C-41AE-9875-A21537B4D43E}" type="presParOf" srcId="{2B4E66CD-38CD-4362-8610-046F5287E365}" destId="{4325A719-E708-4F54-BAF1-125D79DD2A5D}" srcOrd="1" destOrd="0" presId="urn:microsoft.com/office/officeart/2005/8/layout/h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1F7BB950-33A4-4806-90E0-D1E3A11CA9C1}" type="doc">
      <dgm:prSet loTypeId="urn:microsoft.com/office/officeart/2011/layout/HexagonRadial" loCatId="officeonline" qsTypeId="urn:microsoft.com/office/officeart/2005/8/quickstyle/simple1" qsCatId="simple" csTypeId="urn:microsoft.com/office/officeart/2005/8/colors/accent0_3" csCatId="mainScheme" phldr="1"/>
      <dgm:spPr/>
      <dgm:t>
        <a:bodyPr/>
        <a:lstStyle/>
        <a:p>
          <a:endParaRPr lang="en-US"/>
        </a:p>
      </dgm:t>
    </dgm:pt>
    <dgm:pt modelId="{267B8BFB-563B-40F4-873A-5D63E0438455}">
      <dgm:prSet phldrT="[Text]"/>
      <dgm:spPr/>
      <dgm:t>
        <a:bodyPr/>
        <a:lstStyle/>
        <a:p>
          <a:r>
            <a:rPr lang="en-US" dirty="0"/>
            <a:t>Title IX</a:t>
          </a:r>
        </a:p>
      </dgm:t>
    </dgm:pt>
    <dgm:pt modelId="{10C4ED11-CC09-4151-B885-C5F5410D63DD}" type="parTrans" cxnId="{3C5E8D0F-C300-4230-9A68-7842D7827F14}">
      <dgm:prSet/>
      <dgm:spPr/>
      <dgm:t>
        <a:bodyPr/>
        <a:lstStyle/>
        <a:p>
          <a:endParaRPr lang="en-US"/>
        </a:p>
      </dgm:t>
    </dgm:pt>
    <dgm:pt modelId="{67A3E116-3BD1-44D8-BCDB-DC9CA5E5EF6D}" type="sibTrans" cxnId="{3C5E8D0F-C300-4230-9A68-7842D7827F14}">
      <dgm:prSet/>
      <dgm:spPr/>
      <dgm:t>
        <a:bodyPr/>
        <a:lstStyle/>
        <a:p>
          <a:endParaRPr lang="en-US"/>
        </a:p>
      </dgm:t>
    </dgm:pt>
    <dgm:pt modelId="{0B792931-3890-4071-8229-F231F1042E44}">
      <dgm:prSet phldrT="[Text]"/>
      <dgm:spPr/>
      <dgm:t>
        <a:bodyPr/>
        <a:lstStyle/>
        <a:p>
          <a:r>
            <a:rPr lang="en-US"/>
            <a:t>Admissions &amp; recruitment</a:t>
          </a:r>
        </a:p>
      </dgm:t>
    </dgm:pt>
    <dgm:pt modelId="{11EF3C26-8967-4A09-BDAB-CAAA7FB71B1D}" type="parTrans" cxnId="{ADC69E20-29D8-44C3-85C8-1A3DAB9009E9}">
      <dgm:prSet/>
      <dgm:spPr/>
      <dgm:t>
        <a:bodyPr/>
        <a:lstStyle/>
        <a:p>
          <a:endParaRPr lang="en-US"/>
        </a:p>
      </dgm:t>
    </dgm:pt>
    <dgm:pt modelId="{CB178AD6-38CE-4ED5-B634-E57999A08A72}" type="sibTrans" cxnId="{ADC69E20-29D8-44C3-85C8-1A3DAB9009E9}">
      <dgm:prSet/>
      <dgm:spPr/>
      <dgm:t>
        <a:bodyPr/>
        <a:lstStyle/>
        <a:p>
          <a:endParaRPr lang="en-US"/>
        </a:p>
      </dgm:t>
    </dgm:pt>
    <dgm:pt modelId="{1FB440BD-4EAC-4B91-B066-ADDEDACB4CDB}">
      <dgm:prSet phldrT="[Text]"/>
      <dgm:spPr/>
      <dgm:t>
        <a:bodyPr/>
        <a:lstStyle/>
        <a:p>
          <a:r>
            <a:rPr lang="en-US"/>
            <a:t>Employment</a:t>
          </a:r>
        </a:p>
      </dgm:t>
    </dgm:pt>
    <dgm:pt modelId="{39CCC440-171E-4E2C-9005-617DC630810B}" type="parTrans" cxnId="{269A3884-9CF8-4BE1-8D05-BF31E5F520D7}">
      <dgm:prSet/>
      <dgm:spPr/>
      <dgm:t>
        <a:bodyPr/>
        <a:lstStyle/>
        <a:p>
          <a:endParaRPr lang="en-US"/>
        </a:p>
      </dgm:t>
    </dgm:pt>
    <dgm:pt modelId="{47382A0D-9EEC-4E8B-9B17-9BCDC36A71C3}" type="sibTrans" cxnId="{269A3884-9CF8-4BE1-8D05-BF31E5F520D7}">
      <dgm:prSet/>
      <dgm:spPr/>
      <dgm:t>
        <a:bodyPr/>
        <a:lstStyle/>
        <a:p>
          <a:endParaRPr lang="en-US"/>
        </a:p>
      </dgm:t>
    </dgm:pt>
    <dgm:pt modelId="{C00CD289-3C95-4A16-8D5E-C018D0FC791F}">
      <dgm:prSet phldrT="[Text]"/>
      <dgm:spPr/>
      <dgm:t>
        <a:bodyPr/>
        <a:lstStyle/>
        <a:p>
          <a:r>
            <a:rPr lang="en-US"/>
            <a:t>Training</a:t>
          </a:r>
        </a:p>
      </dgm:t>
    </dgm:pt>
    <dgm:pt modelId="{D0A53FD9-ADD3-4875-9C6C-CD8F49DEFA2B}" type="parTrans" cxnId="{11A08C58-B83A-4EDD-A412-C20C39841A24}">
      <dgm:prSet/>
      <dgm:spPr/>
      <dgm:t>
        <a:bodyPr/>
        <a:lstStyle/>
        <a:p>
          <a:endParaRPr lang="en-US"/>
        </a:p>
      </dgm:t>
    </dgm:pt>
    <dgm:pt modelId="{330A7CC5-2AC0-49C4-A934-2BCE8971C22E}" type="sibTrans" cxnId="{11A08C58-B83A-4EDD-A412-C20C39841A24}">
      <dgm:prSet/>
      <dgm:spPr/>
      <dgm:t>
        <a:bodyPr/>
        <a:lstStyle/>
        <a:p>
          <a:endParaRPr lang="en-US"/>
        </a:p>
      </dgm:t>
    </dgm:pt>
    <dgm:pt modelId="{C6AE2282-AA08-44AF-99B1-34CBB81CF86D}">
      <dgm:prSet phldrT="[Text]"/>
      <dgm:spPr/>
      <dgm:t>
        <a:bodyPr/>
        <a:lstStyle/>
        <a:p>
          <a:r>
            <a:rPr lang="en-US"/>
            <a:t>Pregnant &amp; parenting</a:t>
          </a:r>
        </a:p>
      </dgm:t>
    </dgm:pt>
    <dgm:pt modelId="{BB67F229-42F7-40D1-8519-8AAFF007D65D}" type="parTrans" cxnId="{5B6D3A09-FFA5-4BA3-A737-EF9D8DB487ED}">
      <dgm:prSet/>
      <dgm:spPr/>
      <dgm:t>
        <a:bodyPr/>
        <a:lstStyle/>
        <a:p>
          <a:endParaRPr lang="en-US"/>
        </a:p>
      </dgm:t>
    </dgm:pt>
    <dgm:pt modelId="{73A513AB-E49E-4F00-A41B-AC4474D95062}" type="sibTrans" cxnId="{5B6D3A09-FFA5-4BA3-A737-EF9D8DB487ED}">
      <dgm:prSet/>
      <dgm:spPr/>
      <dgm:t>
        <a:bodyPr/>
        <a:lstStyle/>
        <a:p>
          <a:endParaRPr lang="en-US"/>
        </a:p>
      </dgm:t>
    </dgm:pt>
    <dgm:pt modelId="{5DAC28D2-5589-4BA5-B8A6-FF5AB1A42876}">
      <dgm:prSet phldrT="[Text]"/>
      <dgm:spPr/>
      <dgm:t>
        <a:bodyPr/>
        <a:lstStyle/>
        <a:p>
          <a:r>
            <a:rPr lang="en-US"/>
            <a:t>Athletics</a:t>
          </a:r>
        </a:p>
      </dgm:t>
    </dgm:pt>
    <dgm:pt modelId="{58D9E8EC-5526-48C2-861D-93FD0776032B}" type="parTrans" cxnId="{F54B76ED-5418-46D7-B64B-B27F71AD7578}">
      <dgm:prSet/>
      <dgm:spPr/>
      <dgm:t>
        <a:bodyPr/>
        <a:lstStyle/>
        <a:p>
          <a:endParaRPr lang="en-US"/>
        </a:p>
      </dgm:t>
    </dgm:pt>
    <dgm:pt modelId="{5FE341D9-2438-45C8-B1AD-7ACB1FE8B23E}" type="sibTrans" cxnId="{F54B76ED-5418-46D7-B64B-B27F71AD7578}">
      <dgm:prSet/>
      <dgm:spPr/>
      <dgm:t>
        <a:bodyPr/>
        <a:lstStyle/>
        <a:p>
          <a:endParaRPr lang="en-US"/>
        </a:p>
      </dgm:t>
    </dgm:pt>
    <dgm:pt modelId="{CA5B723A-EFA8-45F9-A189-EFDAF8A80EC4}">
      <dgm:prSet phldrT="[Text]"/>
      <dgm:spPr/>
      <dgm:t>
        <a:bodyPr/>
        <a:lstStyle/>
        <a:p>
          <a:r>
            <a:rPr lang="en-US"/>
            <a:t>Grievance process</a:t>
          </a:r>
        </a:p>
      </dgm:t>
    </dgm:pt>
    <dgm:pt modelId="{4BB59D85-681B-4B03-A7F7-222223E7791A}" type="parTrans" cxnId="{3F4963B4-3358-46C5-97CE-A75CFD4799FE}">
      <dgm:prSet/>
      <dgm:spPr/>
      <dgm:t>
        <a:bodyPr/>
        <a:lstStyle/>
        <a:p>
          <a:endParaRPr lang="en-US"/>
        </a:p>
      </dgm:t>
    </dgm:pt>
    <dgm:pt modelId="{6BE92501-160C-4DEE-8B65-084AFDC014CE}" type="sibTrans" cxnId="{3F4963B4-3358-46C5-97CE-A75CFD4799FE}">
      <dgm:prSet/>
      <dgm:spPr/>
      <dgm:t>
        <a:bodyPr/>
        <a:lstStyle/>
        <a:p>
          <a:endParaRPr lang="en-US"/>
        </a:p>
      </dgm:t>
    </dgm:pt>
    <dgm:pt modelId="{A56C60BF-9C83-432B-8800-15B7D95E056B}" type="pres">
      <dgm:prSet presAssocID="{1F7BB950-33A4-4806-90E0-D1E3A11CA9C1}" presName="Name0" presStyleCnt="0">
        <dgm:presLayoutVars>
          <dgm:chMax val="1"/>
          <dgm:chPref val="1"/>
          <dgm:dir/>
          <dgm:animOne val="branch"/>
          <dgm:animLvl val="lvl"/>
        </dgm:presLayoutVars>
      </dgm:prSet>
      <dgm:spPr/>
    </dgm:pt>
    <dgm:pt modelId="{2D60552F-9FB0-49C8-993E-4AB9ECE507E3}" type="pres">
      <dgm:prSet presAssocID="{267B8BFB-563B-40F4-873A-5D63E0438455}" presName="Parent" presStyleLbl="node0" presStyleIdx="0" presStyleCnt="1">
        <dgm:presLayoutVars>
          <dgm:chMax val="6"/>
          <dgm:chPref val="6"/>
        </dgm:presLayoutVars>
      </dgm:prSet>
      <dgm:spPr/>
    </dgm:pt>
    <dgm:pt modelId="{87DA26A0-CDAD-44FE-8D0F-F1905B562BD0}" type="pres">
      <dgm:prSet presAssocID="{0B792931-3890-4071-8229-F231F1042E44}" presName="Accent1" presStyleCnt="0"/>
      <dgm:spPr/>
    </dgm:pt>
    <dgm:pt modelId="{D438B402-1513-44B7-A5A8-E71C71CA6123}" type="pres">
      <dgm:prSet presAssocID="{0B792931-3890-4071-8229-F231F1042E44}" presName="Accent" presStyleLbl="bgShp" presStyleIdx="0" presStyleCnt="6"/>
      <dgm:spPr/>
    </dgm:pt>
    <dgm:pt modelId="{47E91D4F-2E8D-4118-88D4-3C9362AC0624}" type="pres">
      <dgm:prSet presAssocID="{0B792931-3890-4071-8229-F231F1042E44}" presName="Child1" presStyleLbl="node1" presStyleIdx="0" presStyleCnt="6">
        <dgm:presLayoutVars>
          <dgm:chMax val="0"/>
          <dgm:chPref val="0"/>
          <dgm:bulletEnabled val="1"/>
        </dgm:presLayoutVars>
      </dgm:prSet>
      <dgm:spPr/>
    </dgm:pt>
    <dgm:pt modelId="{49CDA2E2-94D7-49CA-B6C4-2A37D4B7F4EB}" type="pres">
      <dgm:prSet presAssocID="{C6AE2282-AA08-44AF-99B1-34CBB81CF86D}" presName="Accent2" presStyleCnt="0"/>
      <dgm:spPr/>
    </dgm:pt>
    <dgm:pt modelId="{2D95E172-46CC-4892-B2C5-414DB9D49B11}" type="pres">
      <dgm:prSet presAssocID="{C6AE2282-AA08-44AF-99B1-34CBB81CF86D}" presName="Accent" presStyleLbl="bgShp" presStyleIdx="1" presStyleCnt="6"/>
      <dgm:spPr/>
    </dgm:pt>
    <dgm:pt modelId="{59BD7674-C330-4681-B871-0FAF97C1FCFD}" type="pres">
      <dgm:prSet presAssocID="{C6AE2282-AA08-44AF-99B1-34CBB81CF86D}" presName="Child2" presStyleLbl="node1" presStyleIdx="1" presStyleCnt="6">
        <dgm:presLayoutVars>
          <dgm:chMax val="0"/>
          <dgm:chPref val="0"/>
          <dgm:bulletEnabled val="1"/>
        </dgm:presLayoutVars>
      </dgm:prSet>
      <dgm:spPr/>
    </dgm:pt>
    <dgm:pt modelId="{3D25A82A-BBD2-4B93-94BD-3C294BB473E8}" type="pres">
      <dgm:prSet presAssocID="{5DAC28D2-5589-4BA5-B8A6-FF5AB1A42876}" presName="Accent3" presStyleCnt="0"/>
      <dgm:spPr/>
    </dgm:pt>
    <dgm:pt modelId="{50589F37-C29B-4034-8DD3-BF3B851F8A70}" type="pres">
      <dgm:prSet presAssocID="{5DAC28D2-5589-4BA5-B8A6-FF5AB1A42876}" presName="Accent" presStyleLbl="bgShp" presStyleIdx="2" presStyleCnt="6"/>
      <dgm:spPr/>
    </dgm:pt>
    <dgm:pt modelId="{C6A1A866-3F91-48E3-B655-ECA15BB76A7D}" type="pres">
      <dgm:prSet presAssocID="{5DAC28D2-5589-4BA5-B8A6-FF5AB1A42876}" presName="Child3" presStyleLbl="node1" presStyleIdx="2" presStyleCnt="6">
        <dgm:presLayoutVars>
          <dgm:chMax val="0"/>
          <dgm:chPref val="0"/>
          <dgm:bulletEnabled val="1"/>
        </dgm:presLayoutVars>
      </dgm:prSet>
      <dgm:spPr/>
    </dgm:pt>
    <dgm:pt modelId="{11B256E7-4C00-4FA9-B652-6F67D1B83430}" type="pres">
      <dgm:prSet presAssocID="{1FB440BD-4EAC-4B91-B066-ADDEDACB4CDB}" presName="Accent4" presStyleCnt="0"/>
      <dgm:spPr/>
    </dgm:pt>
    <dgm:pt modelId="{2D20DB97-0525-42C9-841B-F4024F56DCB5}" type="pres">
      <dgm:prSet presAssocID="{1FB440BD-4EAC-4B91-B066-ADDEDACB4CDB}" presName="Accent" presStyleLbl="bgShp" presStyleIdx="3" presStyleCnt="6"/>
      <dgm:spPr/>
    </dgm:pt>
    <dgm:pt modelId="{B745C8B6-5698-4BEE-900F-7B99A5A7F56B}" type="pres">
      <dgm:prSet presAssocID="{1FB440BD-4EAC-4B91-B066-ADDEDACB4CDB}" presName="Child4" presStyleLbl="node1" presStyleIdx="3" presStyleCnt="6">
        <dgm:presLayoutVars>
          <dgm:chMax val="0"/>
          <dgm:chPref val="0"/>
          <dgm:bulletEnabled val="1"/>
        </dgm:presLayoutVars>
      </dgm:prSet>
      <dgm:spPr/>
    </dgm:pt>
    <dgm:pt modelId="{B5CECB45-47EA-4FE3-A996-716FF694C831}" type="pres">
      <dgm:prSet presAssocID="{C00CD289-3C95-4A16-8D5E-C018D0FC791F}" presName="Accent5" presStyleCnt="0"/>
      <dgm:spPr/>
    </dgm:pt>
    <dgm:pt modelId="{52A7ACD9-2DDE-4F1D-A0E0-54D9D476BB53}" type="pres">
      <dgm:prSet presAssocID="{C00CD289-3C95-4A16-8D5E-C018D0FC791F}" presName="Accent" presStyleLbl="bgShp" presStyleIdx="4" presStyleCnt="6"/>
      <dgm:spPr/>
    </dgm:pt>
    <dgm:pt modelId="{728B3EAF-60B4-4A55-987F-0703718A0146}" type="pres">
      <dgm:prSet presAssocID="{C00CD289-3C95-4A16-8D5E-C018D0FC791F}" presName="Child5" presStyleLbl="node1" presStyleIdx="4" presStyleCnt="6">
        <dgm:presLayoutVars>
          <dgm:chMax val="0"/>
          <dgm:chPref val="0"/>
          <dgm:bulletEnabled val="1"/>
        </dgm:presLayoutVars>
      </dgm:prSet>
      <dgm:spPr/>
    </dgm:pt>
    <dgm:pt modelId="{1D22FA4F-783D-49C9-806C-7443A8A45131}" type="pres">
      <dgm:prSet presAssocID="{CA5B723A-EFA8-45F9-A189-EFDAF8A80EC4}" presName="Accent6" presStyleCnt="0"/>
      <dgm:spPr/>
    </dgm:pt>
    <dgm:pt modelId="{5D37758D-BA68-42D5-97AB-D3950A81728F}" type="pres">
      <dgm:prSet presAssocID="{CA5B723A-EFA8-45F9-A189-EFDAF8A80EC4}" presName="Accent" presStyleLbl="bgShp" presStyleIdx="5" presStyleCnt="6"/>
      <dgm:spPr/>
    </dgm:pt>
    <dgm:pt modelId="{7D38096F-C359-4A21-97AE-028B0B97142F}" type="pres">
      <dgm:prSet presAssocID="{CA5B723A-EFA8-45F9-A189-EFDAF8A80EC4}" presName="Child6" presStyleLbl="node1" presStyleIdx="5" presStyleCnt="6">
        <dgm:presLayoutVars>
          <dgm:chMax val="0"/>
          <dgm:chPref val="0"/>
          <dgm:bulletEnabled val="1"/>
        </dgm:presLayoutVars>
      </dgm:prSet>
      <dgm:spPr/>
    </dgm:pt>
  </dgm:ptLst>
  <dgm:cxnLst>
    <dgm:cxn modelId="{5B6D3A09-FFA5-4BA3-A737-EF9D8DB487ED}" srcId="{267B8BFB-563B-40F4-873A-5D63E0438455}" destId="{C6AE2282-AA08-44AF-99B1-34CBB81CF86D}" srcOrd="1" destOrd="0" parTransId="{BB67F229-42F7-40D1-8519-8AAFF007D65D}" sibTransId="{73A513AB-E49E-4F00-A41B-AC4474D95062}"/>
    <dgm:cxn modelId="{3C5E8D0F-C300-4230-9A68-7842D7827F14}" srcId="{1F7BB950-33A4-4806-90E0-D1E3A11CA9C1}" destId="{267B8BFB-563B-40F4-873A-5D63E0438455}" srcOrd="0" destOrd="0" parTransId="{10C4ED11-CC09-4151-B885-C5F5410D63DD}" sibTransId="{67A3E116-3BD1-44D8-BCDB-DC9CA5E5EF6D}"/>
    <dgm:cxn modelId="{ADC69E20-29D8-44C3-85C8-1A3DAB9009E9}" srcId="{267B8BFB-563B-40F4-873A-5D63E0438455}" destId="{0B792931-3890-4071-8229-F231F1042E44}" srcOrd="0" destOrd="0" parTransId="{11EF3C26-8967-4A09-BDAB-CAAA7FB71B1D}" sibTransId="{CB178AD6-38CE-4ED5-B634-E57999A08A72}"/>
    <dgm:cxn modelId="{2141E723-3983-43B0-9D92-A2B7D0B61B99}" type="presOf" srcId="{1F7BB950-33A4-4806-90E0-D1E3A11CA9C1}" destId="{A56C60BF-9C83-432B-8800-15B7D95E056B}" srcOrd="0" destOrd="0" presId="urn:microsoft.com/office/officeart/2011/layout/HexagonRadial"/>
    <dgm:cxn modelId="{3E4CAB2C-46AA-4B1F-A15A-714D93F73AB2}" type="presOf" srcId="{5DAC28D2-5589-4BA5-B8A6-FF5AB1A42876}" destId="{C6A1A866-3F91-48E3-B655-ECA15BB76A7D}" srcOrd="0" destOrd="0" presId="urn:microsoft.com/office/officeart/2011/layout/HexagonRadial"/>
    <dgm:cxn modelId="{0810866D-A9A0-4F53-96AB-C318F3286FD3}" type="presOf" srcId="{C6AE2282-AA08-44AF-99B1-34CBB81CF86D}" destId="{59BD7674-C330-4681-B871-0FAF97C1FCFD}" srcOrd="0" destOrd="0" presId="urn:microsoft.com/office/officeart/2011/layout/HexagonRadial"/>
    <dgm:cxn modelId="{11A08C58-B83A-4EDD-A412-C20C39841A24}" srcId="{267B8BFB-563B-40F4-873A-5D63E0438455}" destId="{C00CD289-3C95-4A16-8D5E-C018D0FC791F}" srcOrd="4" destOrd="0" parTransId="{D0A53FD9-ADD3-4875-9C6C-CD8F49DEFA2B}" sibTransId="{330A7CC5-2AC0-49C4-A934-2BCE8971C22E}"/>
    <dgm:cxn modelId="{269A3884-9CF8-4BE1-8D05-BF31E5F520D7}" srcId="{267B8BFB-563B-40F4-873A-5D63E0438455}" destId="{1FB440BD-4EAC-4B91-B066-ADDEDACB4CDB}" srcOrd="3" destOrd="0" parTransId="{39CCC440-171E-4E2C-9005-617DC630810B}" sibTransId="{47382A0D-9EEC-4E8B-9B17-9BCDC36A71C3}"/>
    <dgm:cxn modelId="{D752B59C-66F4-4107-A4D9-1D1E3ACD5113}" type="presOf" srcId="{267B8BFB-563B-40F4-873A-5D63E0438455}" destId="{2D60552F-9FB0-49C8-993E-4AB9ECE507E3}" srcOrd="0" destOrd="0" presId="urn:microsoft.com/office/officeart/2011/layout/HexagonRadial"/>
    <dgm:cxn modelId="{3F4963B4-3358-46C5-97CE-A75CFD4799FE}" srcId="{267B8BFB-563B-40F4-873A-5D63E0438455}" destId="{CA5B723A-EFA8-45F9-A189-EFDAF8A80EC4}" srcOrd="5" destOrd="0" parTransId="{4BB59D85-681B-4B03-A7F7-222223E7791A}" sibTransId="{6BE92501-160C-4DEE-8B65-084AFDC014CE}"/>
    <dgm:cxn modelId="{C3644BC4-96FF-4FD6-9CB6-E45CC6FE4012}" type="presOf" srcId="{CA5B723A-EFA8-45F9-A189-EFDAF8A80EC4}" destId="{7D38096F-C359-4A21-97AE-028B0B97142F}" srcOrd="0" destOrd="0" presId="urn:microsoft.com/office/officeart/2011/layout/HexagonRadial"/>
    <dgm:cxn modelId="{F2BCF6D4-5974-4A5E-8188-9778A4436FB2}" type="presOf" srcId="{1FB440BD-4EAC-4B91-B066-ADDEDACB4CDB}" destId="{B745C8B6-5698-4BEE-900F-7B99A5A7F56B}" srcOrd="0" destOrd="0" presId="urn:microsoft.com/office/officeart/2011/layout/HexagonRadial"/>
    <dgm:cxn modelId="{A7CF9BDE-FE99-4330-A67D-24429378CC72}" type="presOf" srcId="{C00CD289-3C95-4A16-8D5E-C018D0FC791F}" destId="{728B3EAF-60B4-4A55-987F-0703718A0146}" srcOrd="0" destOrd="0" presId="urn:microsoft.com/office/officeart/2011/layout/HexagonRadial"/>
    <dgm:cxn modelId="{F54B76ED-5418-46D7-B64B-B27F71AD7578}" srcId="{267B8BFB-563B-40F4-873A-5D63E0438455}" destId="{5DAC28D2-5589-4BA5-B8A6-FF5AB1A42876}" srcOrd="2" destOrd="0" parTransId="{58D9E8EC-5526-48C2-861D-93FD0776032B}" sibTransId="{5FE341D9-2438-45C8-B1AD-7ACB1FE8B23E}"/>
    <dgm:cxn modelId="{780914F1-BEDA-4603-8932-E85B3D5EB359}" type="presOf" srcId="{0B792931-3890-4071-8229-F231F1042E44}" destId="{47E91D4F-2E8D-4118-88D4-3C9362AC0624}" srcOrd="0" destOrd="0" presId="urn:microsoft.com/office/officeart/2011/layout/HexagonRadial"/>
    <dgm:cxn modelId="{4F1A780D-86B9-4EFA-9F6F-7D3BDE4289B6}" type="presParOf" srcId="{A56C60BF-9C83-432B-8800-15B7D95E056B}" destId="{2D60552F-9FB0-49C8-993E-4AB9ECE507E3}" srcOrd="0" destOrd="0" presId="urn:microsoft.com/office/officeart/2011/layout/HexagonRadial"/>
    <dgm:cxn modelId="{11366B3B-343B-4C2E-99A1-118F33AED745}" type="presParOf" srcId="{A56C60BF-9C83-432B-8800-15B7D95E056B}" destId="{87DA26A0-CDAD-44FE-8D0F-F1905B562BD0}" srcOrd="1" destOrd="0" presId="urn:microsoft.com/office/officeart/2011/layout/HexagonRadial"/>
    <dgm:cxn modelId="{89CD9DE6-6AC1-4FD1-A4D9-79D66276D632}" type="presParOf" srcId="{87DA26A0-CDAD-44FE-8D0F-F1905B562BD0}" destId="{D438B402-1513-44B7-A5A8-E71C71CA6123}" srcOrd="0" destOrd="0" presId="urn:microsoft.com/office/officeart/2011/layout/HexagonRadial"/>
    <dgm:cxn modelId="{F1D79FF7-D8AB-4D99-B985-C9DECE1B551F}" type="presParOf" srcId="{A56C60BF-9C83-432B-8800-15B7D95E056B}" destId="{47E91D4F-2E8D-4118-88D4-3C9362AC0624}" srcOrd="2" destOrd="0" presId="urn:microsoft.com/office/officeart/2011/layout/HexagonRadial"/>
    <dgm:cxn modelId="{A8A34ECE-3B29-490E-9DCB-6474F9EB58A4}" type="presParOf" srcId="{A56C60BF-9C83-432B-8800-15B7D95E056B}" destId="{49CDA2E2-94D7-49CA-B6C4-2A37D4B7F4EB}" srcOrd="3" destOrd="0" presId="urn:microsoft.com/office/officeart/2011/layout/HexagonRadial"/>
    <dgm:cxn modelId="{80FDA97F-0BDF-4F8C-A270-7B7446881250}" type="presParOf" srcId="{49CDA2E2-94D7-49CA-B6C4-2A37D4B7F4EB}" destId="{2D95E172-46CC-4892-B2C5-414DB9D49B11}" srcOrd="0" destOrd="0" presId="urn:microsoft.com/office/officeart/2011/layout/HexagonRadial"/>
    <dgm:cxn modelId="{63E0F7AD-A3AA-43BB-85E2-C020532D51DE}" type="presParOf" srcId="{A56C60BF-9C83-432B-8800-15B7D95E056B}" destId="{59BD7674-C330-4681-B871-0FAF97C1FCFD}" srcOrd="4" destOrd="0" presId="urn:microsoft.com/office/officeart/2011/layout/HexagonRadial"/>
    <dgm:cxn modelId="{BA7B21D1-9041-4FD7-820A-DCE1093065E6}" type="presParOf" srcId="{A56C60BF-9C83-432B-8800-15B7D95E056B}" destId="{3D25A82A-BBD2-4B93-94BD-3C294BB473E8}" srcOrd="5" destOrd="0" presId="urn:microsoft.com/office/officeart/2011/layout/HexagonRadial"/>
    <dgm:cxn modelId="{B0742697-DE1C-401F-8FA6-55F9FAEF1A80}" type="presParOf" srcId="{3D25A82A-BBD2-4B93-94BD-3C294BB473E8}" destId="{50589F37-C29B-4034-8DD3-BF3B851F8A70}" srcOrd="0" destOrd="0" presId="urn:microsoft.com/office/officeart/2011/layout/HexagonRadial"/>
    <dgm:cxn modelId="{14AD30E9-7CA5-4D0C-A4A9-A5686C6D3589}" type="presParOf" srcId="{A56C60BF-9C83-432B-8800-15B7D95E056B}" destId="{C6A1A866-3F91-48E3-B655-ECA15BB76A7D}" srcOrd="6" destOrd="0" presId="urn:microsoft.com/office/officeart/2011/layout/HexagonRadial"/>
    <dgm:cxn modelId="{E33F977F-3858-4822-BF29-171139AFD9F1}" type="presParOf" srcId="{A56C60BF-9C83-432B-8800-15B7D95E056B}" destId="{11B256E7-4C00-4FA9-B652-6F67D1B83430}" srcOrd="7" destOrd="0" presId="urn:microsoft.com/office/officeart/2011/layout/HexagonRadial"/>
    <dgm:cxn modelId="{67006D3D-E805-4271-9C11-63D7E6040BB5}" type="presParOf" srcId="{11B256E7-4C00-4FA9-B652-6F67D1B83430}" destId="{2D20DB97-0525-42C9-841B-F4024F56DCB5}" srcOrd="0" destOrd="0" presId="urn:microsoft.com/office/officeart/2011/layout/HexagonRadial"/>
    <dgm:cxn modelId="{09B1D73C-AABB-4C69-83BC-E57070EC8F53}" type="presParOf" srcId="{A56C60BF-9C83-432B-8800-15B7D95E056B}" destId="{B745C8B6-5698-4BEE-900F-7B99A5A7F56B}" srcOrd="8" destOrd="0" presId="urn:microsoft.com/office/officeart/2011/layout/HexagonRadial"/>
    <dgm:cxn modelId="{398356AC-462F-4F4E-95EA-9194C1AA6A1D}" type="presParOf" srcId="{A56C60BF-9C83-432B-8800-15B7D95E056B}" destId="{B5CECB45-47EA-4FE3-A996-716FF694C831}" srcOrd="9" destOrd="0" presId="urn:microsoft.com/office/officeart/2011/layout/HexagonRadial"/>
    <dgm:cxn modelId="{8A2866CD-65EF-4319-A97D-DFB7B0B227F7}" type="presParOf" srcId="{B5CECB45-47EA-4FE3-A996-716FF694C831}" destId="{52A7ACD9-2DDE-4F1D-A0E0-54D9D476BB53}" srcOrd="0" destOrd="0" presId="urn:microsoft.com/office/officeart/2011/layout/HexagonRadial"/>
    <dgm:cxn modelId="{E150F4ED-A060-44B0-BE4B-AA9C31172F9D}" type="presParOf" srcId="{A56C60BF-9C83-432B-8800-15B7D95E056B}" destId="{728B3EAF-60B4-4A55-987F-0703718A0146}" srcOrd="10" destOrd="0" presId="urn:microsoft.com/office/officeart/2011/layout/HexagonRadial"/>
    <dgm:cxn modelId="{19CD01AF-EAD3-4EBC-96AF-1A75D05317AC}" type="presParOf" srcId="{A56C60BF-9C83-432B-8800-15B7D95E056B}" destId="{1D22FA4F-783D-49C9-806C-7443A8A45131}" srcOrd="11" destOrd="0" presId="urn:microsoft.com/office/officeart/2011/layout/HexagonRadial"/>
    <dgm:cxn modelId="{EFBE88C8-30B0-4D61-8F8B-98CC616C7B6A}" type="presParOf" srcId="{1D22FA4F-783D-49C9-806C-7443A8A45131}" destId="{5D37758D-BA68-42D5-97AB-D3950A81728F}" srcOrd="0" destOrd="0" presId="urn:microsoft.com/office/officeart/2011/layout/HexagonRadial"/>
    <dgm:cxn modelId="{A5B0D108-5561-469E-BDD8-A201FEE8CE68}" type="presParOf" srcId="{A56C60BF-9C83-432B-8800-15B7D95E056B}" destId="{7D38096F-C359-4A21-97AE-028B0B97142F}" srcOrd="12" destOrd="0" presId="urn:microsoft.com/office/officeart/2011/layout/HexagonRadial"/>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1F7BB950-33A4-4806-90E0-D1E3A11CA9C1}" type="doc">
      <dgm:prSet loTypeId="urn:microsoft.com/office/officeart/2011/layout/HexagonRadial" loCatId="officeonline" qsTypeId="urn:microsoft.com/office/officeart/2005/8/quickstyle/simple1" qsCatId="simple" csTypeId="urn:microsoft.com/office/officeart/2005/8/colors/accent0_3" csCatId="mainScheme" phldr="1"/>
      <dgm:spPr/>
      <dgm:t>
        <a:bodyPr/>
        <a:lstStyle/>
        <a:p>
          <a:endParaRPr lang="en-US"/>
        </a:p>
      </dgm:t>
    </dgm:pt>
    <dgm:pt modelId="{267B8BFB-563B-40F4-873A-5D63E0438455}">
      <dgm:prSet phldrT="[Text]"/>
      <dgm:spPr/>
      <dgm:t>
        <a:bodyPr/>
        <a:lstStyle/>
        <a:p>
          <a:r>
            <a:rPr lang="en-US"/>
            <a:t>Title IX</a:t>
          </a:r>
        </a:p>
      </dgm:t>
    </dgm:pt>
    <dgm:pt modelId="{10C4ED11-CC09-4151-B885-C5F5410D63DD}" type="parTrans" cxnId="{3C5E8D0F-C300-4230-9A68-7842D7827F14}">
      <dgm:prSet/>
      <dgm:spPr/>
      <dgm:t>
        <a:bodyPr/>
        <a:lstStyle/>
        <a:p>
          <a:endParaRPr lang="en-US"/>
        </a:p>
      </dgm:t>
    </dgm:pt>
    <dgm:pt modelId="{67A3E116-3BD1-44D8-BCDB-DC9CA5E5EF6D}" type="sibTrans" cxnId="{3C5E8D0F-C300-4230-9A68-7842D7827F14}">
      <dgm:prSet/>
      <dgm:spPr/>
      <dgm:t>
        <a:bodyPr/>
        <a:lstStyle/>
        <a:p>
          <a:endParaRPr lang="en-US"/>
        </a:p>
      </dgm:t>
    </dgm:pt>
    <dgm:pt modelId="{0B792931-3890-4071-8229-F231F1042E44}">
      <dgm:prSet phldrT="[Text]"/>
      <dgm:spPr/>
      <dgm:t>
        <a:bodyPr/>
        <a:lstStyle/>
        <a:p>
          <a:r>
            <a:rPr lang="en-US" dirty="0"/>
            <a:t>Admissions &amp; recruitment</a:t>
          </a:r>
        </a:p>
      </dgm:t>
    </dgm:pt>
    <dgm:pt modelId="{11EF3C26-8967-4A09-BDAB-CAAA7FB71B1D}" type="parTrans" cxnId="{ADC69E20-29D8-44C3-85C8-1A3DAB9009E9}">
      <dgm:prSet/>
      <dgm:spPr/>
      <dgm:t>
        <a:bodyPr/>
        <a:lstStyle/>
        <a:p>
          <a:endParaRPr lang="en-US"/>
        </a:p>
      </dgm:t>
    </dgm:pt>
    <dgm:pt modelId="{CB178AD6-38CE-4ED5-B634-E57999A08A72}" type="sibTrans" cxnId="{ADC69E20-29D8-44C3-85C8-1A3DAB9009E9}">
      <dgm:prSet/>
      <dgm:spPr/>
      <dgm:t>
        <a:bodyPr/>
        <a:lstStyle/>
        <a:p>
          <a:endParaRPr lang="en-US"/>
        </a:p>
      </dgm:t>
    </dgm:pt>
    <dgm:pt modelId="{A56C60BF-9C83-432B-8800-15B7D95E056B}" type="pres">
      <dgm:prSet presAssocID="{1F7BB950-33A4-4806-90E0-D1E3A11CA9C1}" presName="Name0" presStyleCnt="0">
        <dgm:presLayoutVars>
          <dgm:chMax val="1"/>
          <dgm:chPref val="1"/>
          <dgm:dir/>
          <dgm:animOne val="branch"/>
          <dgm:animLvl val="lvl"/>
        </dgm:presLayoutVars>
      </dgm:prSet>
      <dgm:spPr/>
    </dgm:pt>
    <dgm:pt modelId="{2D60552F-9FB0-49C8-993E-4AB9ECE507E3}" type="pres">
      <dgm:prSet presAssocID="{267B8BFB-563B-40F4-873A-5D63E0438455}" presName="Parent" presStyleLbl="node0" presStyleIdx="0" presStyleCnt="1">
        <dgm:presLayoutVars>
          <dgm:chMax val="6"/>
          <dgm:chPref val="6"/>
        </dgm:presLayoutVars>
      </dgm:prSet>
      <dgm:spPr/>
    </dgm:pt>
    <dgm:pt modelId="{87DA26A0-CDAD-44FE-8D0F-F1905B562BD0}" type="pres">
      <dgm:prSet presAssocID="{0B792931-3890-4071-8229-F231F1042E44}" presName="Accent1" presStyleCnt="0"/>
      <dgm:spPr/>
    </dgm:pt>
    <dgm:pt modelId="{D438B402-1513-44B7-A5A8-E71C71CA6123}" type="pres">
      <dgm:prSet presAssocID="{0B792931-3890-4071-8229-F231F1042E44}" presName="Accent" presStyleLbl="bgShp" presStyleIdx="0" presStyleCnt="1"/>
      <dgm:spPr/>
    </dgm:pt>
    <dgm:pt modelId="{47E91D4F-2E8D-4118-88D4-3C9362AC0624}" type="pres">
      <dgm:prSet presAssocID="{0B792931-3890-4071-8229-F231F1042E44}" presName="Child1" presStyleLbl="node1" presStyleIdx="0" presStyleCnt="1">
        <dgm:presLayoutVars>
          <dgm:chMax val="0"/>
          <dgm:chPref val="0"/>
          <dgm:bulletEnabled val="1"/>
        </dgm:presLayoutVars>
      </dgm:prSet>
      <dgm:spPr/>
    </dgm:pt>
  </dgm:ptLst>
  <dgm:cxnLst>
    <dgm:cxn modelId="{3C5E8D0F-C300-4230-9A68-7842D7827F14}" srcId="{1F7BB950-33A4-4806-90E0-D1E3A11CA9C1}" destId="{267B8BFB-563B-40F4-873A-5D63E0438455}" srcOrd="0" destOrd="0" parTransId="{10C4ED11-CC09-4151-B885-C5F5410D63DD}" sibTransId="{67A3E116-3BD1-44D8-BCDB-DC9CA5E5EF6D}"/>
    <dgm:cxn modelId="{ADC69E20-29D8-44C3-85C8-1A3DAB9009E9}" srcId="{267B8BFB-563B-40F4-873A-5D63E0438455}" destId="{0B792931-3890-4071-8229-F231F1042E44}" srcOrd="0" destOrd="0" parTransId="{11EF3C26-8967-4A09-BDAB-CAAA7FB71B1D}" sibTransId="{CB178AD6-38CE-4ED5-B634-E57999A08A72}"/>
    <dgm:cxn modelId="{2141E723-3983-43B0-9D92-A2B7D0B61B99}" type="presOf" srcId="{1F7BB950-33A4-4806-90E0-D1E3A11CA9C1}" destId="{A56C60BF-9C83-432B-8800-15B7D95E056B}" srcOrd="0" destOrd="0" presId="urn:microsoft.com/office/officeart/2011/layout/HexagonRadial"/>
    <dgm:cxn modelId="{D752B59C-66F4-4107-A4D9-1D1E3ACD5113}" type="presOf" srcId="{267B8BFB-563B-40F4-873A-5D63E0438455}" destId="{2D60552F-9FB0-49C8-993E-4AB9ECE507E3}" srcOrd="0" destOrd="0" presId="urn:microsoft.com/office/officeart/2011/layout/HexagonRadial"/>
    <dgm:cxn modelId="{780914F1-BEDA-4603-8932-E85B3D5EB359}" type="presOf" srcId="{0B792931-3890-4071-8229-F231F1042E44}" destId="{47E91D4F-2E8D-4118-88D4-3C9362AC0624}" srcOrd="0" destOrd="0" presId="urn:microsoft.com/office/officeart/2011/layout/HexagonRadial"/>
    <dgm:cxn modelId="{4F1A780D-86B9-4EFA-9F6F-7D3BDE4289B6}" type="presParOf" srcId="{A56C60BF-9C83-432B-8800-15B7D95E056B}" destId="{2D60552F-9FB0-49C8-993E-4AB9ECE507E3}" srcOrd="0" destOrd="0" presId="urn:microsoft.com/office/officeart/2011/layout/HexagonRadial"/>
    <dgm:cxn modelId="{11366B3B-343B-4C2E-99A1-118F33AED745}" type="presParOf" srcId="{A56C60BF-9C83-432B-8800-15B7D95E056B}" destId="{87DA26A0-CDAD-44FE-8D0F-F1905B562BD0}" srcOrd="1" destOrd="0" presId="urn:microsoft.com/office/officeart/2011/layout/HexagonRadial"/>
    <dgm:cxn modelId="{89CD9DE6-6AC1-4FD1-A4D9-79D66276D632}" type="presParOf" srcId="{87DA26A0-CDAD-44FE-8D0F-F1905B562BD0}" destId="{D438B402-1513-44B7-A5A8-E71C71CA6123}" srcOrd="0" destOrd="0" presId="urn:microsoft.com/office/officeart/2011/layout/HexagonRadial"/>
    <dgm:cxn modelId="{F1D79FF7-D8AB-4D99-B985-C9DECE1B551F}" type="presParOf" srcId="{A56C60BF-9C83-432B-8800-15B7D95E056B}" destId="{47E91D4F-2E8D-4118-88D4-3C9362AC0624}" srcOrd="2" destOrd="0" presId="urn:microsoft.com/office/officeart/2011/layout/HexagonRadial"/>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1F7BB950-33A4-4806-90E0-D1E3A11CA9C1}" type="doc">
      <dgm:prSet loTypeId="urn:microsoft.com/office/officeart/2011/layout/HexagonRadial" loCatId="officeonline" qsTypeId="urn:microsoft.com/office/officeart/2005/8/quickstyle/simple1" qsCatId="simple" csTypeId="urn:microsoft.com/office/officeart/2005/8/colors/accent0_3" csCatId="mainScheme" phldr="1"/>
      <dgm:spPr/>
      <dgm:t>
        <a:bodyPr/>
        <a:lstStyle/>
        <a:p>
          <a:endParaRPr lang="en-US"/>
        </a:p>
      </dgm:t>
    </dgm:pt>
    <dgm:pt modelId="{267B8BFB-563B-40F4-873A-5D63E0438455}">
      <dgm:prSet phldrT="[Text]"/>
      <dgm:spPr/>
      <dgm:t>
        <a:bodyPr/>
        <a:lstStyle/>
        <a:p>
          <a:r>
            <a:rPr lang="en-US"/>
            <a:t>Title IX</a:t>
          </a:r>
        </a:p>
      </dgm:t>
    </dgm:pt>
    <dgm:pt modelId="{10C4ED11-CC09-4151-B885-C5F5410D63DD}" type="parTrans" cxnId="{3C5E8D0F-C300-4230-9A68-7842D7827F14}">
      <dgm:prSet/>
      <dgm:spPr/>
      <dgm:t>
        <a:bodyPr/>
        <a:lstStyle/>
        <a:p>
          <a:endParaRPr lang="en-US"/>
        </a:p>
      </dgm:t>
    </dgm:pt>
    <dgm:pt modelId="{67A3E116-3BD1-44D8-BCDB-DC9CA5E5EF6D}" type="sibTrans" cxnId="{3C5E8D0F-C300-4230-9A68-7842D7827F14}">
      <dgm:prSet/>
      <dgm:spPr/>
      <dgm:t>
        <a:bodyPr/>
        <a:lstStyle/>
        <a:p>
          <a:endParaRPr lang="en-US"/>
        </a:p>
      </dgm:t>
    </dgm:pt>
    <dgm:pt modelId="{0B792931-3890-4071-8229-F231F1042E44}">
      <dgm:prSet phldrT="[Text]"/>
      <dgm:spPr/>
      <dgm:t>
        <a:bodyPr/>
        <a:lstStyle/>
        <a:p>
          <a:r>
            <a:rPr lang="en-US" dirty="0"/>
            <a:t>Pregnant &amp; parenting</a:t>
          </a:r>
        </a:p>
      </dgm:t>
    </dgm:pt>
    <dgm:pt modelId="{11EF3C26-8967-4A09-BDAB-CAAA7FB71B1D}" type="parTrans" cxnId="{ADC69E20-29D8-44C3-85C8-1A3DAB9009E9}">
      <dgm:prSet/>
      <dgm:spPr/>
      <dgm:t>
        <a:bodyPr/>
        <a:lstStyle/>
        <a:p>
          <a:endParaRPr lang="en-US"/>
        </a:p>
      </dgm:t>
    </dgm:pt>
    <dgm:pt modelId="{CB178AD6-38CE-4ED5-B634-E57999A08A72}" type="sibTrans" cxnId="{ADC69E20-29D8-44C3-85C8-1A3DAB9009E9}">
      <dgm:prSet/>
      <dgm:spPr/>
      <dgm:t>
        <a:bodyPr/>
        <a:lstStyle/>
        <a:p>
          <a:endParaRPr lang="en-US"/>
        </a:p>
      </dgm:t>
    </dgm:pt>
    <dgm:pt modelId="{A56C60BF-9C83-432B-8800-15B7D95E056B}" type="pres">
      <dgm:prSet presAssocID="{1F7BB950-33A4-4806-90E0-D1E3A11CA9C1}" presName="Name0" presStyleCnt="0">
        <dgm:presLayoutVars>
          <dgm:chMax val="1"/>
          <dgm:chPref val="1"/>
          <dgm:dir/>
          <dgm:animOne val="branch"/>
          <dgm:animLvl val="lvl"/>
        </dgm:presLayoutVars>
      </dgm:prSet>
      <dgm:spPr/>
    </dgm:pt>
    <dgm:pt modelId="{2D60552F-9FB0-49C8-993E-4AB9ECE507E3}" type="pres">
      <dgm:prSet presAssocID="{267B8BFB-563B-40F4-873A-5D63E0438455}" presName="Parent" presStyleLbl="node0" presStyleIdx="0" presStyleCnt="1">
        <dgm:presLayoutVars>
          <dgm:chMax val="6"/>
          <dgm:chPref val="6"/>
        </dgm:presLayoutVars>
      </dgm:prSet>
      <dgm:spPr/>
    </dgm:pt>
    <dgm:pt modelId="{87DA26A0-CDAD-44FE-8D0F-F1905B562BD0}" type="pres">
      <dgm:prSet presAssocID="{0B792931-3890-4071-8229-F231F1042E44}" presName="Accent1" presStyleCnt="0"/>
      <dgm:spPr/>
    </dgm:pt>
    <dgm:pt modelId="{D438B402-1513-44B7-A5A8-E71C71CA6123}" type="pres">
      <dgm:prSet presAssocID="{0B792931-3890-4071-8229-F231F1042E44}" presName="Accent" presStyleLbl="bgShp" presStyleIdx="0" presStyleCnt="1"/>
      <dgm:spPr/>
    </dgm:pt>
    <dgm:pt modelId="{47E91D4F-2E8D-4118-88D4-3C9362AC0624}" type="pres">
      <dgm:prSet presAssocID="{0B792931-3890-4071-8229-F231F1042E44}" presName="Child1" presStyleLbl="node1" presStyleIdx="0" presStyleCnt="1">
        <dgm:presLayoutVars>
          <dgm:chMax val="0"/>
          <dgm:chPref val="0"/>
          <dgm:bulletEnabled val="1"/>
        </dgm:presLayoutVars>
      </dgm:prSet>
      <dgm:spPr/>
    </dgm:pt>
  </dgm:ptLst>
  <dgm:cxnLst>
    <dgm:cxn modelId="{3C5E8D0F-C300-4230-9A68-7842D7827F14}" srcId="{1F7BB950-33A4-4806-90E0-D1E3A11CA9C1}" destId="{267B8BFB-563B-40F4-873A-5D63E0438455}" srcOrd="0" destOrd="0" parTransId="{10C4ED11-CC09-4151-B885-C5F5410D63DD}" sibTransId="{67A3E116-3BD1-44D8-BCDB-DC9CA5E5EF6D}"/>
    <dgm:cxn modelId="{ADC69E20-29D8-44C3-85C8-1A3DAB9009E9}" srcId="{267B8BFB-563B-40F4-873A-5D63E0438455}" destId="{0B792931-3890-4071-8229-F231F1042E44}" srcOrd="0" destOrd="0" parTransId="{11EF3C26-8967-4A09-BDAB-CAAA7FB71B1D}" sibTransId="{CB178AD6-38CE-4ED5-B634-E57999A08A72}"/>
    <dgm:cxn modelId="{2141E723-3983-43B0-9D92-A2B7D0B61B99}" type="presOf" srcId="{1F7BB950-33A4-4806-90E0-D1E3A11CA9C1}" destId="{A56C60BF-9C83-432B-8800-15B7D95E056B}" srcOrd="0" destOrd="0" presId="urn:microsoft.com/office/officeart/2011/layout/HexagonRadial"/>
    <dgm:cxn modelId="{D752B59C-66F4-4107-A4D9-1D1E3ACD5113}" type="presOf" srcId="{267B8BFB-563B-40F4-873A-5D63E0438455}" destId="{2D60552F-9FB0-49C8-993E-4AB9ECE507E3}" srcOrd="0" destOrd="0" presId="urn:microsoft.com/office/officeart/2011/layout/HexagonRadial"/>
    <dgm:cxn modelId="{780914F1-BEDA-4603-8932-E85B3D5EB359}" type="presOf" srcId="{0B792931-3890-4071-8229-F231F1042E44}" destId="{47E91D4F-2E8D-4118-88D4-3C9362AC0624}" srcOrd="0" destOrd="0" presId="urn:microsoft.com/office/officeart/2011/layout/HexagonRadial"/>
    <dgm:cxn modelId="{4F1A780D-86B9-4EFA-9F6F-7D3BDE4289B6}" type="presParOf" srcId="{A56C60BF-9C83-432B-8800-15B7D95E056B}" destId="{2D60552F-9FB0-49C8-993E-4AB9ECE507E3}" srcOrd="0" destOrd="0" presId="urn:microsoft.com/office/officeart/2011/layout/HexagonRadial"/>
    <dgm:cxn modelId="{11366B3B-343B-4C2E-99A1-118F33AED745}" type="presParOf" srcId="{A56C60BF-9C83-432B-8800-15B7D95E056B}" destId="{87DA26A0-CDAD-44FE-8D0F-F1905B562BD0}" srcOrd="1" destOrd="0" presId="urn:microsoft.com/office/officeart/2011/layout/HexagonRadial"/>
    <dgm:cxn modelId="{89CD9DE6-6AC1-4FD1-A4D9-79D66276D632}" type="presParOf" srcId="{87DA26A0-CDAD-44FE-8D0F-F1905B562BD0}" destId="{D438B402-1513-44B7-A5A8-E71C71CA6123}" srcOrd="0" destOrd="0" presId="urn:microsoft.com/office/officeart/2011/layout/HexagonRadial"/>
    <dgm:cxn modelId="{F1D79FF7-D8AB-4D99-B985-C9DECE1B551F}" type="presParOf" srcId="{A56C60BF-9C83-432B-8800-15B7D95E056B}" destId="{47E91D4F-2E8D-4118-88D4-3C9362AC0624}" srcOrd="2" destOrd="0" presId="urn:microsoft.com/office/officeart/2011/layout/HexagonRadial"/>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1F7BB950-33A4-4806-90E0-D1E3A11CA9C1}" type="doc">
      <dgm:prSet loTypeId="urn:microsoft.com/office/officeart/2011/layout/HexagonRadial" loCatId="officeonline" qsTypeId="urn:microsoft.com/office/officeart/2005/8/quickstyle/simple1" qsCatId="simple" csTypeId="urn:microsoft.com/office/officeart/2005/8/colors/accent0_3" csCatId="mainScheme" phldr="1"/>
      <dgm:spPr/>
      <dgm:t>
        <a:bodyPr/>
        <a:lstStyle/>
        <a:p>
          <a:endParaRPr lang="en-US"/>
        </a:p>
      </dgm:t>
    </dgm:pt>
    <dgm:pt modelId="{267B8BFB-563B-40F4-873A-5D63E0438455}">
      <dgm:prSet phldrT="[Text]"/>
      <dgm:spPr/>
      <dgm:t>
        <a:bodyPr/>
        <a:lstStyle/>
        <a:p>
          <a:r>
            <a:rPr lang="en-US"/>
            <a:t>Title IX</a:t>
          </a:r>
        </a:p>
      </dgm:t>
    </dgm:pt>
    <dgm:pt modelId="{10C4ED11-CC09-4151-B885-C5F5410D63DD}" type="parTrans" cxnId="{3C5E8D0F-C300-4230-9A68-7842D7827F14}">
      <dgm:prSet/>
      <dgm:spPr/>
      <dgm:t>
        <a:bodyPr/>
        <a:lstStyle/>
        <a:p>
          <a:endParaRPr lang="en-US"/>
        </a:p>
      </dgm:t>
    </dgm:pt>
    <dgm:pt modelId="{67A3E116-3BD1-44D8-BCDB-DC9CA5E5EF6D}" type="sibTrans" cxnId="{3C5E8D0F-C300-4230-9A68-7842D7827F14}">
      <dgm:prSet/>
      <dgm:spPr/>
      <dgm:t>
        <a:bodyPr/>
        <a:lstStyle/>
        <a:p>
          <a:endParaRPr lang="en-US"/>
        </a:p>
      </dgm:t>
    </dgm:pt>
    <dgm:pt modelId="{0B792931-3890-4071-8229-F231F1042E44}">
      <dgm:prSet phldrT="[Text]"/>
      <dgm:spPr/>
      <dgm:t>
        <a:bodyPr/>
        <a:lstStyle/>
        <a:p>
          <a:r>
            <a:rPr lang="en-US" dirty="0"/>
            <a:t>Athletics</a:t>
          </a:r>
        </a:p>
      </dgm:t>
    </dgm:pt>
    <dgm:pt modelId="{11EF3C26-8967-4A09-BDAB-CAAA7FB71B1D}" type="parTrans" cxnId="{ADC69E20-29D8-44C3-85C8-1A3DAB9009E9}">
      <dgm:prSet/>
      <dgm:spPr/>
      <dgm:t>
        <a:bodyPr/>
        <a:lstStyle/>
        <a:p>
          <a:endParaRPr lang="en-US"/>
        </a:p>
      </dgm:t>
    </dgm:pt>
    <dgm:pt modelId="{CB178AD6-38CE-4ED5-B634-E57999A08A72}" type="sibTrans" cxnId="{ADC69E20-29D8-44C3-85C8-1A3DAB9009E9}">
      <dgm:prSet/>
      <dgm:spPr/>
      <dgm:t>
        <a:bodyPr/>
        <a:lstStyle/>
        <a:p>
          <a:endParaRPr lang="en-US"/>
        </a:p>
      </dgm:t>
    </dgm:pt>
    <dgm:pt modelId="{A56C60BF-9C83-432B-8800-15B7D95E056B}" type="pres">
      <dgm:prSet presAssocID="{1F7BB950-33A4-4806-90E0-D1E3A11CA9C1}" presName="Name0" presStyleCnt="0">
        <dgm:presLayoutVars>
          <dgm:chMax val="1"/>
          <dgm:chPref val="1"/>
          <dgm:dir/>
          <dgm:animOne val="branch"/>
          <dgm:animLvl val="lvl"/>
        </dgm:presLayoutVars>
      </dgm:prSet>
      <dgm:spPr/>
    </dgm:pt>
    <dgm:pt modelId="{2D60552F-9FB0-49C8-993E-4AB9ECE507E3}" type="pres">
      <dgm:prSet presAssocID="{267B8BFB-563B-40F4-873A-5D63E0438455}" presName="Parent" presStyleLbl="node0" presStyleIdx="0" presStyleCnt="1">
        <dgm:presLayoutVars>
          <dgm:chMax val="6"/>
          <dgm:chPref val="6"/>
        </dgm:presLayoutVars>
      </dgm:prSet>
      <dgm:spPr/>
    </dgm:pt>
    <dgm:pt modelId="{87DA26A0-CDAD-44FE-8D0F-F1905B562BD0}" type="pres">
      <dgm:prSet presAssocID="{0B792931-3890-4071-8229-F231F1042E44}" presName="Accent1" presStyleCnt="0"/>
      <dgm:spPr/>
    </dgm:pt>
    <dgm:pt modelId="{D438B402-1513-44B7-A5A8-E71C71CA6123}" type="pres">
      <dgm:prSet presAssocID="{0B792931-3890-4071-8229-F231F1042E44}" presName="Accent" presStyleLbl="bgShp" presStyleIdx="0" presStyleCnt="1"/>
      <dgm:spPr/>
    </dgm:pt>
    <dgm:pt modelId="{47E91D4F-2E8D-4118-88D4-3C9362AC0624}" type="pres">
      <dgm:prSet presAssocID="{0B792931-3890-4071-8229-F231F1042E44}" presName="Child1" presStyleLbl="node1" presStyleIdx="0" presStyleCnt="1">
        <dgm:presLayoutVars>
          <dgm:chMax val="0"/>
          <dgm:chPref val="0"/>
          <dgm:bulletEnabled val="1"/>
        </dgm:presLayoutVars>
      </dgm:prSet>
      <dgm:spPr/>
    </dgm:pt>
  </dgm:ptLst>
  <dgm:cxnLst>
    <dgm:cxn modelId="{3C5E8D0F-C300-4230-9A68-7842D7827F14}" srcId="{1F7BB950-33A4-4806-90E0-D1E3A11CA9C1}" destId="{267B8BFB-563B-40F4-873A-5D63E0438455}" srcOrd="0" destOrd="0" parTransId="{10C4ED11-CC09-4151-B885-C5F5410D63DD}" sibTransId="{67A3E116-3BD1-44D8-BCDB-DC9CA5E5EF6D}"/>
    <dgm:cxn modelId="{ADC69E20-29D8-44C3-85C8-1A3DAB9009E9}" srcId="{267B8BFB-563B-40F4-873A-5D63E0438455}" destId="{0B792931-3890-4071-8229-F231F1042E44}" srcOrd="0" destOrd="0" parTransId="{11EF3C26-8967-4A09-BDAB-CAAA7FB71B1D}" sibTransId="{CB178AD6-38CE-4ED5-B634-E57999A08A72}"/>
    <dgm:cxn modelId="{2141E723-3983-43B0-9D92-A2B7D0B61B99}" type="presOf" srcId="{1F7BB950-33A4-4806-90E0-D1E3A11CA9C1}" destId="{A56C60BF-9C83-432B-8800-15B7D95E056B}" srcOrd="0" destOrd="0" presId="urn:microsoft.com/office/officeart/2011/layout/HexagonRadial"/>
    <dgm:cxn modelId="{D752B59C-66F4-4107-A4D9-1D1E3ACD5113}" type="presOf" srcId="{267B8BFB-563B-40F4-873A-5D63E0438455}" destId="{2D60552F-9FB0-49C8-993E-4AB9ECE507E3}" srcOrd="0" destOrd="0" presId="urn:microsoft.com/office/officeart/2011/layout/HexagonRadial"/>
    <dgm:cxn modelId="{780914F1-BEDA-4603-8932-E85B3D5EB359}" type="presOf" srcId="{0B792931-3890-4071-8229-F231F1042E44}" destId="{47E91D4F-2E8D-4118-88D4-3C9362AC0624}" srcOrd="0" destOrd="0" presId="urn:microsoft.com/office/officeart/2011/layout/HexagonRadial"/>
    <dgm:cxn modelId="{4F1A780D-86B9-4EFA-9F6F-7D3BDE4289B6}" type="presParOf" srcId="{A56C60BF-9C83-432B-8800-15B7D95E056B}" destId="{2D60552F-9FB0-49C8-993E-4AB9ECE507E3}" srcOrd="0" destOrd="0" presId="urn:microsoft.com/office/officeart/2011/layout/HexagonRadial"/>
    <dgm:cxn modelId="{11366B3B-343B-4C2E-99A1-118F33AED745}" type="presParOf" srcId="{A56C60BF-9C83-432B-8800-15B7D95E056B}" destId="{87DA26A0-CDAD-44FE-8D0F-F1905B562BD0}" srcOrd="1" destOrd="0" presId="urn:microsoft.com/office/officeart/2011/layout/HexagonRadial"/>
    <dgm:cxn modelId="{89CD9DE6-6AC1-4FD1-A4D9-79D66276D632}" type="presParOf" srcId="{87DA26A0-CDAD-44FE-8D0F-F1905B562BD0}" destId="{D438B402-1513-44B7-A5A8-E71C71CA6123}" srcOrd="0" destOrd="0" presId="urn:microsoft.com/office/officeart/2011/layout/HexagonRadial"/>
    <dgm:cxn modelId="{F1D79FF7-D8AB-4D99-B985-C9DECE1B551F}" type="presParOf" srcId="{A56C60BF-9C83-432B-8800-15B7D95E056B}" destId="{47E91D4F-2E8D-4118-88D4-3C9362AC0624}" srcOrd="2" destOrd="0" presId="urn:microsoft.com/office/officeart/2011/layout/HexagonRadial"/>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1F7BB950-33A4-4806-90E0-D1E3A11CA9C1}" type="doc">
      <dgm:prSet loTypeId="urn:microsoft.com/office/officeart/2011/layout/HexagonRadial" loCatId="officeonline" qsTypeId="urn:microsoft.com/office/officeart/2005/8/quickstyle/simple1" qsCatId="simple" csTypeId="urn:microsoft.com/office/officeart/2005/8/colors/accent0_3" csCatId="mainScheme" phldr="1"/>
      <dgm:spPr/>
      <dgm:t>
        <a:bodyPr/>
        <a:lstStyle/>
        <a:p>
          <a:endParaRPr lang="en-US"/>
        </a:p>
      </dgm:t>
    </dgm:pt>
    <dgm:pt modelId="{267B8BFB-563B-40F4-873A-5D63E0438455}">
      <dgm:prSet phldrT="[Text]"/>
      <dgm:spPr/>
      <dgm:t>
        <a:bodyPr/>
        <a:lstStyle/>
        <a:p>
          <a:r>
            <a:rPr lang="en-US"/>
            <a:t>Title IX</a:t>
          </a:r>
        </a:p>
      </dgm:t>
    </dgm:pt>
    <dgm:pt modelId="{10C4ED11-CC09-4151-B885-C5F5410D63DD}" type="parTrans" cxnId="{3C5E8D0F-C300-4230-9A68-7842D7827F14}">
      <dgm:prSet/>
      <dgm:spPr/>
      <dgm:t>
        <a:bodyPr/>
        <a:lstStyle/>
        <a:p>
          <a:endParaRPr lang="en-US"/>
        </a:p>
      </dgm:t>
    </dgm:pt>
    <dgm:pt modelId="{67A3E116-3BD1-44D8-BCDB-DC9CA5E5EF6D}" type="sibTrans" cxnId="{3C5E8D0F-C300-4230-9A68-7842D7827F14}">
      <dgm:prSet/>
      <dgm:spPr/>
      <dgm:t>
        <a:bodyPr/>
        <a:lstStyle/>
        <a:p>
          <a:endParaRPr lang="en-US"/>
        </a:p>
      </dgm:t>
    </dgm:pt>
    <dgm:pt modelId="{0B792931-3890-4071-8229-F231F1042E44}">
      <dgm:prSet phldrT="[Text]"/>
      <dgm:spPr/>
      <dgm:t>
        <a:bodyPr/>
        <a:lstStyle/>
        <a:p>
          <a:r>
            <a:rPr lang="en-US" dirty="0"/>
            <a:t>Employment</a:t>
          </a:r>
        </a:p>
      </dgm:t>
    </dgm:pt>
    <dgm:pt modelId="{11EF3C26-8967-4A09-BDAB-CAAA7FB71B1D}" type="parTrans" cxnId="{ADC69E20-29D8-44C3-85C8-1A3DAB9009E9}">
      <dgm:prSet/>
      <dgm:spPr/>
      <dgm:t>
        <a:bodyPr/>
        <a:lstStyle/>
        <a:p>
          <a:endParaRPr lang="en-US"/>
        </a:p>
      </dgm:t>
    </dgm:pt>
    <dgm:pt modelId="{CB178AD6-38CE-4ED5-B634-E57999A08A72}" type="sibTrans" cxnId="{ADC69E20-29D8-44C3-85C8-1A3DAB9009E9}">
      <dgm:prSet/>
      <dgm:spPr/>
      <dgm:t>
        <a:bodyPr/>
        <a:lstStyle/>
        <a:p>
          <a:endParaRPr lang="en-US"/>
        </a:p>
      </dgm:t>
    </dgm:pt>
    <dgm:pt modelId="{A56C60BF-9C83-432B-8800-15B7D95E056B}" type="pres">
      <dgm:prSet presAssocID="{1F7BB950-33A4-4806-90E0-D1E3A11CA9C1}" presName="Name0" presStyleCnt="0">
        <dgm:presLayoutVars>
          <dgm:chMax val="1"/>
          <dgm:chPref val="1"/>
          <dgm:dir/>
          <dgm:animOne val="branch"/>
          <dgm:animLvl val="lvl"/>
        </dgm:presLayoutVars>
      </dgm:prSet>
      <dgm:spPr/>
    </dgm:pt>
    <dgm:pt modelId="{2D60552F-9FB0-49C8-993E-4AB9ECE507E3}" type="pres">
      <dgm:prSet presAssocID="{267B8BFB-563B-40F4-873A-5D63E0438455}" presName="Parent" presStyleLbl="node0" presStyleIdx="0" presStyleCnt="1">
        <dgm:presLayoutVars>
          <dgm:chMax val="6"/>
          <dgm:chPref val="6"/>
        </dgm:presLayoutVars>
      </dgm:prSet>
      <dgm:spPr/>
    </dgm:pt>
    <dgm:pt modelId="{87DA26A0-CDAD-44FE-8D0F-F1905B562BD0}" type="pres">
      <dgm:prSet presAssocID="{0B792931-3890-4071-8229-F231F1042E44}" presName="Accent1" presStyleCnt="0"/>
      <dgm:spPr/>
    </dgm:pt>
    <dgm:pt modelId="{D438B402-1513-44B7-A5A8-E71C71CA6123}" type="pres">
      <dgm:prSet presAssocID="{0B792931-3890-4071-8229-F231F1042E44}" presName="Accent" presStyleLbl="bgShp" presStyleIdx="0" presStyleCnt="1"/>
      <dgm:spPr/>
    </dgm:pt>
    <dgm:pt modelId="{47E91D4F-2E8D-4118-88D4-3C9362AC0624}" type="pres">
      <dgm:prSet presAssocID="{0B792931-3890-4071-8229-F231F1042E44}" presName="Child1" presStyleLbl="node1" presStyleIdx="0" presStyleCnt="1">
        <dgm:presLayoutVars>
          <dgm:chMax val="0"/>
          <dgm:chPref val="0"/>
          <dgm:bulletEnabled val="1"/>
        </dgm:presLayoutVars>
      </dgm:prSet>
      <dgm:spPr/>
    </dgm:pt>
  </dgm:ptLst>
  <dgm:cxnLst>
    <dgm:cxn modelId="{3C5E8D0F-C300-4230-9A68-7842D7827F14}" srcId="{1F7BB950-33A4-4806-90E0-D1E3A11CA9C1}" destId="{267B8BFB-563B-40F4-873A-5D63E0438455}" srcOrd="0" destOrd="0" parTransId="{10C4ED11-CC09-4151-B885-C5F5410D63DD}" sibTransId="{67A3E116-3BD1-44D8-BCDB-DC9CA5E5EF6D}"/>
    <dgm:cxn modelId="{ADC69E20-29D8-44C3-85C8-1A3DAB9009E9}" srcId="{267B8BFB-563B-40F4-873A-5D63E0438455}" destId="{0B792931-3890-4071-8229-F231F1042E44}" srcOrd="0" destOrd="0" parTransId="{11EF3C26-8967-4A09-BDAB-CAAA7FB71B1D}" sibTransId="{CB178AD6-38CE-4ED5-B634-E57999A08A72}"/>
    <dgm:cxn modelId="{2141E723-3983-43B0-9D92-A2B7D0B61B99}" type="presOf" srcId="{1F7BB950-33A4-4806-90E0-D1E3A11CA9C1}" destId="{A56C60BF-9C83-432B-8800-15B7D95E056B}" srcOrd="0" destOrd="0" presId="urn:microsoft.com/office/officeart/2011/layout/HexagonRadial"/>
    <dgm:cxn modelId="{D752B59C-66F4-4107-A4D9-1D1E3ACD5113}" type="presOf" srcId="{267B8BFB-563B-40F4-873A-5D63E0438455}" destId="{2D60552F-9FB0-49C8-993E-4AB9ECE507E3}" srcOrd="0" destOrd="0" presId="urn:microsoft.com/office/officeart/2011/layout/HexagonRadial"/>
    <dgm:cxn modelId="{780914F1-BEDA-4603-8932-E85B3D5EB359}" type="presOf" srcId="{0B792931-3890-4071-8229-F231F1042E44}" destId="{47E91D4F-2E8D-4118-88D4-3C9362AC0624}" srcOrd="0" destOrd="0" presId="urn:microsoft.com/office/officeart/2011/layout/HexagonRadial"/>
    <dgm:cxn modelId="{4F1A780D-86B9-4EFA-9F6F-7D3BDE4289B6}" type="presParOf" srcId="{A56C60BF-9C83-432B-8800-15B7D95E056B}" destId="{2D60552F-9FB0-49C8-993E-4AB9ECE507E3}" srcOrd="0" destOrd="0" presId="urn:microsoft.com/office/officeart/2011/layout/HexagonRadial"/>
    <dgm:cxn modelId="{11366B3B-343B-4C2E-99A1-118F33AED745}" type="presParOf" srcId="{A56C60BF-9C83-432B-8800-15B7D95E056B}" destId="{87DA26A0-CDAD-44FE-8D0F-F1905B562BD0}" srcOrd="1" destOrd="0" presId="urn:microsoft.com/office/officeart/2011/layout/HexagonRadial"/>
    <dgm:cxn modelId="{89CD9DE6-6AC1-4FD1-A4D9-79D66276D632}" type="presParOf" srcId="{87DA26A0-CDAD-44FE-8D0F-F1905B562BD0}" destId="{D438B402-1513-44B7-A5A8-E71C71CA6123}" srcOrd="0" destOrd="0" presId="urn:microsoft.com/office/officeart/2011/layout/HexagonRadial"/>
    <dgm:cxn modelId="{F1D79FF7-D8AB-4D99-B985-C9DECE1B551F}" type="presParOf" srcId="{A56C60BF-9C83-432B-8800-15B7D95E056B}" destId="{47E91D4F-2E8D-4118-88D4-3C9362AC0624}" srcOrd="2" destOrd="0" presId="urn:microsoft.com/office/officeart/2011/layout/HexagonRadial"/>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1F7BB950-33A4-4806-90E0-D1E3A11CA9C1}" type="doc">
      <dgm:prSet loTypeId="urn:microsoft.com/office/officeart/2011/layout/HexagonRadial" loCatId="officeonline" qsTypeId="urn:microsoft.com/office/officeart/2005/8/quickstyle/simple1" qsCatId="simple" csTypeId="urn:microsoft.com/office/officeart/2005/8/colors/accent0_3" csCatId="mainScheme" phldr="1"/>
      <dgm:spPr/>
      <dgm:t>
        <a:bodyPr/>
        <a:lstStyle/>
        <a:p>
          <a:endParaRPr lang="en-US"/>
        </a:p>
      </dgm:t>
    </dgm:pt>
    <dgm:pt modelId="{267B8BFB-563B-40F4-873A-5D63E0438455}">
      <dgm:prSet phldrT="[Text]"/>
      <dgm:spPr/>
      <dgm:t>
        <a:bodyPr/>
        <a:lstStyle/>
        <a:p>
          <a:r>
            <a:rPr lang="en-US" dirty="0"/>
            <a:t>Title IX</a:t>
          </a:r>
        </a:p>
      </dgm:t>
    </dgm:pt>
    <dgm:pt modelId="{10C4ED11-CC09-4151-B885-C5F5410D63DD}" type="parTrans" cxnId="{3C5E8D0F-C300-4230-9A68-7842D7827F14}">
      <dgm:prSet/>
      <dgm:spPr/>
      <dgm:t>
        <a:bodyPr/>
        <a:lstStyle/>
        <a:p>
          <a:endParaRPr lang="en-US"/>
        </a:p>
      </dgm:t>
    </dgm:pt>
    <dgm:pt modelId="{67A3E116-3BD1-44D8-BCDB-DC9CA5E5EF6D}" type="sibTrans" cxnId="{3C5E8D0F-C300-4230-9A68-7842D7827F14}">
      <dgm:prSet/>
      <dgm:spPr/>
      <dgm:t>
        <a:bodyPr/>
        <a:lstStyle/>
        <a:p>
          <a:endParaRPr lang="en-US"/>
        </a:p>
      </dgm:t>
    </dgm:pt>
    <dgm:pt modelId="{0B792931-3890-4071-8229-F231F1042E44}">
      <dgm:prSet phldrT="[Text]"/>
      <dgm:spPr/>
      <dgm:t>
        <a:bodyPr/>
        <a:lstStyle/>
        <a:p>
          <a:r>
            <a:rPr lang="en-US" dirty="0"/>
            <a:t>Training</a:t>
          </a:r>
        </a:p>
      </dgm:t>
    </dgm:pt>
    <dgm:pt modelId="{11EF3C26-8967-4A09-BDAB-CAAA7FB71B1D}" type="parTrans" cxnId="{ADC69E20-29D8-44C3-85C8-1A3DAB9009E9}">
      <dgm:prSet/>
      <dgm:spPr/>
      <dgm:t>
        <a:bodyPr/>
        <a:lstStyle/>
        <a:p>
          <a:endParaRPr lang="en-US"/>
        </a:p>
      </dgm:t>
    </dgm:pt>
    <dgm:pt modelId="{CB178AD6-38CE-4ED5-B634-E57999A08A72}" type="sibTrans" cxnId="{ADC69E20-29D8-44C3-85C8-1A3DAB9009E9}">
      <dgm:prSet/>
      <dgm:spPr/>
      <dgm:t>
        <a:bodyPr/>
        <a:lstStyle/>
        <a:p>
          <a:endParaRPr lang="en-US"/>
        </a:p>
      </dgm:t>
    </dgm:pt>
    <dgm:pt modelId="{A56C60BF-9C83-432B-8800-15B7D95E056B}" type="pres">
      <dgm:prSet presAssocID="{1F7BB950-33A4-4806-90E0-D1E3A11CA9C1}" presName="Name0" presStyleCnt="0">
        <dgm:presLayoutVars>
          <dgm:chMax val="1"/>
          <dgm:chPref val="1"/>
          <dgm:dir/>
          <dgm:animOne val="branch"/>
          <dgm:animLvl val="lvl"/>
        </dgm:presLayoutVars>
      </dgm:prSet>
      <dgm:spPr/>
    </dgm:pt>
    <dgm:pt modelId="{2D60552F-9FB0-49C8-993E-4AB9ECE507E3}" type="pres">
      <dgm:prSet presAssocID="{267B8BFB-563B-40F4-873A-5D63E0438455}" presName="Parent" presStyleLbl="node0" presStyleIdx="0" presStyleCnt="1">
        <dgm:presLayoutVars>
          <dgm:chMax val="6"/>
          <dgm:chPref val="6"/>
        </dgm:presLayoutVars>
      </dgm:prSet>
      <dgm:spPr/>
    </dgm:pt>
    <dgm:pt modelId="{87DA26A0-CDAD-44FE-8D0F-F1905B562BD0}" type="pres">
      <dgm:prSet presAssocID="{0B792931-3890-4071-8229-F231F1042E44}" presName="Accent1" presStyleCnt="0"/>
      <dgm:spPr/>
    </dgm:pt>
    <dgm:pt modelId="{D438B402-1513-44B7-A5A8-E71C71CA6123}" type="pres">
      <dgm:prSet presAssocID="{0B792931-3890-4071-8229-F231F1042E44}" presName="Accent" presStyleLbl="bgShp" presStyleIdx="0" presStyleCnt="1"/>
      <dgm:spPr/>
    </dgm:pt>
    <dgm:pt modelId="{47E91D4F-2E8D-4118-88D4-3C9362AC0624}" type="pres">
      <dgm:prSet presAssocID="{0B792931-3890-4071-8229-F231F1042E44}" presName="Child1" presStyleLbl="node1" presStyleIdx="0" presStyleCnt="1">
        <dgm:presLayoutVars>
          <dgm:chMax val="0"/>
          <dgm:chPref val="0"/>
          <dgm:bulletEnabled val="1"/>
        </dgm:presLayoutVars>
      </dgm:prSet>
      <dgm:spPr/>
    </dgm:pt>
  </dgm:ptLst>
  <dgm:cxnLst>
    <dgm:cxn modelId="{3C5E8D0F-C300-4230-9A68-7842D7827F14}" srcId="{1F7BB950-33A4-4806-90E0-D1E3A11CA9C1}" destId="{267B8BFB-563B-40F4-873A-5D63E0438455}" srcOrd="0" destOrd="0" parTransId="{10C4ED11-CC09-4151-B885-C5F5410D63DD}" sibTransId="{67A3E116-3BD1-44D8-BCDB-DC9CA5E5EF6D}"/>
    <dgm:cxn modelId="{ADC69E20-29D8-44C3-85C8-1A3DAB9009E9}" srcId="{267B8BFB-563B-40F4-873A-5D63E0438455}" destId="{0B792931-3890-4071-8229-F231F1042E44}" srcOrd="0" destOrd="0" parTransId="{11EF3C26-8967-4A09-BDAB-CAAA7FB71B1D}" sibTransId="{CB178AD6-38CE-4ED5-B634-E57999A08A72}"/>
    <dgm:cxn modelId="{2141E723-3983-43B0-9D92-A2B7D0B61B99}" type="presOf" srcId="{1F7BB950-33A4-4806-90E0-D1E3A11CA9C1}" destId="{A56C60BF-9C83-432B-8800-15B7D95E056B}" srcOrd="0" destOrd="0" presId="urn:microsoft.com/office/officeart/2011/layout/HexagonRadial"/>
    <dgm:cxn modelId="{D752B59C-66F4-4107-A4D9-1D1E3ACD5113}" type="presOf" srcId="{267B8BFB-563B-40F4-873A-5D63E0438455}" destId="{2D60552F-9FB0-49C8-993E-4AB9ECE507E3}" srcOrd="0" destOrd="0" presId="urn:microsoft.com/office/officeart/2011/layout/HexagonRadial"/>
    <dgm:cxn modelId="{780914F1-BEDA-4603-8932-E85B3D5EB359}" type="presOf" srcId="{0B792931-3890-4071-8229-F231F1042E44}" destId="{47E91D4F-2E8D-4118-88D4-3C9362AC0624}" srcOrd="0" destOrd="0" presId="urn:microsoft.com/office/officeart/2011/layout/HexagonRadial"/>
    <dgm:cxn modelId="{4F1A780D-86B9-4EFA-9F6F-7D3BDE4289B6}" type="presParOf" srcId="{A56C60BF-9C83-432B-8800-15B7D95E056B}" destId="{2D60552F-9FB0-49C8-993E-4AB9ECE507E3}" srcOrd="0" destOrd="0" presId="urn:microsoft.com/office/officeart/2011/layout/HexagonRadial"/>
    <dgm:cxn modelId="{11366B3B-343B-4C2E-99A1-118F33AED745}" type="presParOf" srcId="{A56C60BF-9C83-432B-8800-15B7D95E056B}" destId="{87DA26A0-CDAD-44FE-8D0F-F1905B562BD0}" srcOrd="1" destOrd="0" presId="urn:microsoft.com/office/officeart/2011/layout/HexagonRadial"/>
    <dgm:cxn modelId="{89CD9DE6-6AC1-4FD1-A4D9-79D66276D632}" type="presParOf" srcId="{87DA26A0-CDAD-44FE-8D0F-F1905B562BD0}" destId="{D438B402-1513-44B7-A5A8-E71C71CA6123}" srcOrd="0" destOrd="0" presId="urn:microsoft.com/office/officeart/2011/layout/HexagonRadial"/>
    <dgm:cxn modelId="{F1D79FF7-D8AB-4D99-B985-C9DECE1B551F}" type="presParOf" srcId="{A56C60BF-9C83-432B-8800-15B7D95E056B}" destId="{47E91D4F-2E8D-4118-88D4-3C9362AC0624}" srcOrd="2" destOrd="0" presId="urn:microsoft.com/office/officeart/2011/layout/HexagonRadial"/>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1F7BB950-33A4-4806-90E0-D1E3A11CA9C1}" type="doc">
      <dgm:prSet loTypeId="urn:microsoft.com/office/officeart/2011/layout/HexagonRadial" loCatId="officeonline" qsTypeId="urn:microsoft.com/office/officeart/2005/8/quickstyle/simple1" qsCatId="simple" csTypeId="urn:microsoft.com/office/officeart/2005/8/colors/accent0_3" csCatId="mainScheme" phldr="1"/>
      <dgm:spPr/>
      <dgm:t>
        <a:bodyPr/>
        <a:lstStyle/>
        <a:p>
          <a:endParaRPr lang="en-US"/>
        </a:p>
      </dgm:t>
    </dgm:pt>
    <dgm:pt modelId="{267B8BFB-563B-40F4-873A-5D63E0438455}">
      <dgm:prSet phldrT="[Text]"/>
      <dgm:spPr/>
      <dgm:t>
        <a:bodyPr/>
        <a:lstStyle/>
        <a:p>
          <a:r>
            <a:rPr lang="en-US" dirty="0"/>
            <a:t>Title IX</a:t>
          </a:r>
        </a:p>
      </dgm:t>
    </dgm:pt>
    <dgm:pt modelId="{10C4ED11-CC09-4151-B885-C5F5410D63DD}" type="parTrans" cxnId="{3C5E8D0F-C300-4230-9A68-7842D7827F14}">
      <dgm:prSet/>
      <dgm:spPr/>
      <dgm:t>
        <a:bodyPr/>
        <a:lstStyle/>
        <a:p>
          <a:endParaRPr lang="en-US"/>
        </a:p>
      </dgm:t>
    </dgm:pt>
    <dgm:pt modelId="{67A3E116-3BD1-44D8-BCDB-DC9CA5E5EF6D}" type="sibTrans" cxnId="{3C5E8D0F-C300-4230-9A68-7842D7827F14}">
      <dgm:prSet/>
      <dgm:spPr/>
      <dgm:t>
        <a:bodyPr/>
        <a:lstStyle/>
        <a:p>
          <a:endParaRPr lang="en-US"/>
        </a:p>
      </dgm:t>
    </dgm:pt>
    <dgm:pt modelId="{0B792931-3890-4071-8229-F231F1042E44}">
      <dgm:prSet phldrT="[Text]"/>
      <dgm:spPr/>
      <dgm:t>
        <a:bodyPr/>
        <a:lstStyle/>
        <a:p>
          <a:r>
            <a:rPr lang="en-US" dirty="0"/>
            <a:t>Grievance process</a:t>
          </a:r>
        </a:p>
      </dgm:t>
    </dgm:pt>
    <dgm:pt modelId="{11EF3C26-8967-4A09-BDAB-CAAA7FB71B1D}" type="parTrans" cxnId="{ADC69E20-29D8-44C3-85C8-1A3DAB9009E9}">
      <dgm:prSet/>
      <dgm:spPr/>
      <dgm:t>
        <a:bodyPr/>
        <a:lstStyle/>
        <a:p>
          <a:endParaRPr lang="en-US"/>
        </a:p>
      </dgm:t>
    </dgm:pt>
    <dgm:pt modelId="{CB178AD6-38CE-4ED5-B634-E57999A08A72}" type="sibTrans" cxnId="{ADC69E20-29D8-44C3-85C8-1A3DAB9009E9}">
      <dgm:prSet/>
      <dgm:spPr/>
      <dgm:t>
        <a:bodyPr/>
        <a:lstStyle/>
        <a:p>
          <a:endParaRPr lang="en-US"/>
        </a:p>
      </dgm:t>
    </dgm:pt>
    <dgm:pt modelId="{A56C60BF-9C83-432B-8800-15B7D95E056B}" type="pres">
      <dgm:prSet presAssocID="{1F7BB950-33A4-4806-90E0-D1E3A11CA9C1}" presName="Name0" presStyleCnt="0">
        <dgm:presLayoutVars>
          <dgm:chMax val="1"/>
          <dgm:chPref val="1"/>
          <dgm:dir/>
          <dgm:animOne val="branch"/>
          <dgm:animLvl val="lvl"/>
        </dgm:presLayoutVars>
      </dgm:prSet>
      <dgm:spPr/>
    </dgm:pt>
    <dgm:pt modelId="{2D60552F-9FB0-49C8-993E-4AB9ECE507E3}" type="pres">
      <dgm:prSet presAssocID="{267B8BFB-563B-40F4-873A-5D63E0438455}" presName="Parent" presStyleLbl="node0" presStyleIdx="0" presStyleCnt="1">
        <dgm:presLayoutVars>
          <dgm:chMax val="6"/>
          <dgm:chPref val="6"/>
        </dgm:presLayoutVars>
      </dgm:prSet>
      <dgm:spPr/>
    </dgm:pt>
    <dgm:pt modelId="{87DA26A0-CDAD-44FE-8D0F-F1905B562BD0}" type="pres">
      <dgm:prSet presAssocID="{0B792931-3890-4071-8229-F231F1042E44}" presName="Accent1" presStyleCnt="0"/>
      <dgm:spPr/>
    </dgm:pt>
    <dgm:pt modelId="{D438B402-1513-44B7-A5A8-E71C71CA6123}" type="pres">
      <dgm:prSet presAssocID="{0B792931-3890-4071-8229-F231F1042E44}" presName="Accent" presStyleLbl="bgShp" presStyleIdx="0" presStyleCnt="1"/>
      <dgm:spPr/>
    </dgm:pt>
    <dgm:pt modelId="{47E91D4F-2E8D-4118-88D4-3C9362AC0624}" type="pres">
      <dgm:prSet presAssocID="{0B792931-3890-4071-8229-F231F1042E44}" presName="Child1" presStyleLbl="node1" presStyleIdx="0" presStyleCnt="1">
        <dgm:presLayoutVars>
          <dgm:chMax val="0"/>
          <dgm:chPref val="0"/>
          <dgm:bulletEnabled val="1"/>
        </dgm:presLayoutVars>
      </dgm:prSet>
      <dgm:spPr/>
    </dgm:pt>
  </dgm:ptLst>
  <dgm:cxnLst>
    <dgm:cxn modelId="{3C5E8D0F-C300-4230-9A68-7842D7827F14}" srcId="{1F7BB950-33A4-4806-90E0-D1E3A11CA9C1}" destId="{267B8BFB-563B-40F4-873A-5D63E0438455}" srcOrd="0" destOrd="0" parTransId="{10C4ED11-CC09-4151-B885-C5F5410D63DD}" sibTransId="{67A3E116-3BD1-44D8-BCDB-DC9CA5E5EF6D}"/>
    <dgm:cxn modelId="{ADC69E20-29D8-44C3-85C8-1A3DAB9009E9}" srcId="{267B8BFB-563B-40F4-873A-5D63E0438455}" destId="{0B792931-3890-4071-8229-F231F1042E44}" srcOrd="0" destOrd="0" parTransId="{11EF3C26-8967-4A09-BDAB-CAAA7FB71B1D}" sibTransId="{CB178AD6-38CE-4ED5-B634-E57999A08A72}"/>
    <dgm:cxn modelId="{2141E723-3983-43B0-9D92-A2B7D0B61B99}" type="presOf" srcId="{1F7BB950-33A4-4806-90E0-D1E3A11CA9C1}" destId="{A56C60BF-9C83-432B-8800-15B7D95E056B}" srcOrd="0" destOrd="0" presId="urn:microsoft.com/office/officeart/2011/layout/HexagonRadial"/>
    <dgm:cxn modelId="{D752B59C-66F4-4107-A4D9-1D1E3ACD5113}" type="presOf" srcId="{267B8BFB-563B-40F4-873A-5D63E0438455}" destId="{2D60552F-9FB0-49C8-993E-4AB9ECE507E3}" srcOrd="0" destOrd="0" presId="urn:microsoft.com/office/officeart/2011/layout/HexagonRadial"/>
    <dgm:cxn modelId="{780914F1-BEDA-4603-8932-E85B3D5EB359}" type="presOf" srcId="{0B792931-3890-4071-8229-F231F1042E44}" destId="{47E91D4F-2E8D-4118-88D4-3C9362AC0624}" srcOrd="0" destOrd="0" presId="urn:microsoft.com/office/officeart/2011/layout/HexagonRadial"/>
    <dgm:cxn modelId="{4F1A780D-86B9-4EFA-9F6F-7D3BDE4289B6}" type="presParOf" srcId="{A56C60BF-9C83-432B-8800-15B7D95E056B}" destId="{2D60552F-9FB0-49C8-993E-4AB9ECE507E3}" srcOrd="0" destOrd="0" presId="urn:microsoft.com/office/officeart/2011/layout/HexagonRadial"/>
    <dgm:cxn modelId="{11366B3B-343B-4C2E-99A1-118F33AED745}" type="presParOf" srcId="{A56C60BF-9C83-432B-8800-15B7D95E056B}" destId="{87DA26A0-CDAD-44FE-8D0F-F1905B562BD0}" srcOrd="1" destOrd="0" presId="urn:microsoft.com/office/officeart/2011/layout/HexagonRadial"/>
    <dgm:cxn modelId="{89CD9DE6-6AC1-4FD1-A4D9-79D66276D632}" type="presParOf" srcId="{87DA26A0-CDAD-44FE-8D0F-F1905B562BD0}" destId="{D438B402-1513-44B7-A5A8-E71C71CA6123}" srcOrd="0" destOrd="0" presId="urn:microsoft.com/office/officeart/2011/layout/HexagonRadial"/>
    <dgm:cxn modelId="{F1D79FF7-D8AB-4D99-B985-C9DECE1B551F}" type="presParOf" srcId="{A56C60BF-9C83-432B-8800-15B7D95E056B}" destId="{47E91D4F-2E8D-4118-88D4-3C9362AC0624}" srcOrd="2" destOrd="0" presId="urn:microsoft.com/office/officeart/2011/layout/HexagonRadial"/>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1F7BB950-33A4-4806-90E0-D1E3A11CA9C1}" type="doc">
      <dgm:prSet loTypeId="urn:microsoft.com/office/officeart/2011/layout/HexagonRadial" loCatId="officeonline" qsTypeId="urn:microsoft.com/office/officeart/2005/8/quickstyle/simple1" qsCatId="simple" csTypeId="urn:microsoft.com/office/officeart/2005/8/colors/accent0_3" csCatId="mainScheme" phldr="1"/>
      <dgm:spPr/>
      <dgm:t>
        <a:bodyPr/>
        <a:lstStyle/>
        <a:p>
          <a:endParaRPr lang="en-US"/>
        </a:p>
      </dgm:t>
    </dgm:pt>
    <dgm:pt modelId="{267B8BFB-563B-40F4-873A-5D63E0438455}">
      <dgm:prSet phldrT="[Text]"/>
      <dgm:spPr/>
      <dgm:t>
        <a:bodyPr/>
        <a:lstStyle/>
        <a:p>
          <a:r>
            <a:rPr lang="en-US" dirty="0"/>
            <a:t>Title IX</a:t>
          </a:r>
        </a:p>
      </dgm:t>
    </dgm:pt>
    <dgm:pt modelId="{10C4ED11-CC09-4151-B885-C5F5410D63DD}" type="parTrans" cxnId="{3C5E8D0F-C300-4230-9A68-7842D7827F14}">
      <dgm:prSet/>
      <dgm:spPr/>
      <dgm:t>
        <a:bodyPr/>
        <a:lstStyle/>
        <a:p>
          <a:endParaRPr lang="en-US"/>
        </a:p>
      </dgm:t>
    </dgm:pt>
    <dgm:pt modelId="{67A3E116-3BD1-44D8-BCDB-DC9CA5E5EF6D}" type="sibTrans" cxnId="{3C5E8D0F-C300-4230-9A68-7842D7827F14}">
      <dgm:prSet/>
      <dgm:spPr/>
      <dgm:t>
        <a:bodyPr/>
        <a:lstStyle/>
        <a:p>
          <a:endParaRPr lang="en-US"/>
        </a:p>
      </dgm:t>
    </dgm:pt>
    <dgm:pt modelId="{0B792931-3890-4071-8229-F231F1042E44}">
      <dgm:prSet phldrT="[Text]"/>
      <dgm:spPr/>
      <dgm:t>
        <a:bodyPr/>
        <a:lstStyle/>
        <a:p>
          <a:r>
            <a:rPr lang="en-US" dirty="0"/>
            <a:t>Grievance process</a:t>
          </a:r>
        </a:p>
      </dgm:t>
    </dgm:pt>
    <dgm:pt modelId="{11EF3C26-8967-4A09-BDAB-CAAA7FB71B1D}" type="parTrans" cxnId="{ADC69E20-29D8-44C3-85C8-1A3DAB9009E9}">
      <dgm:prSet/>
      <dgm:spPr/>
      <dgm:t>
        <a:bodyPr/>
        <a:lstStyle/>
        <a:p>
          <a:endParaRPr lang="en-US"/>
        </a:p>
      </dgm:t>
    </dgm:pt>
    <dgm:pt modelId="{CB178AD6-38CE-4ED5-B634-E57999A08A72}" type="sibTrans" cxnId="{ADC69E20-29D8-44C3-85C8-1A3DAB9009E9}">
      <dgm:prSet/>
      <dgm:spPr/>
      <dgm:t>
        <a:bodyPr/>
        <a:lstStyle/>
        <a:p>
          <a:endParaRPr lang="en-US"/>
        </a:p>
      </dgm:t>
    </dgm:pt>
    <dgm:pt modelId="{A56C60BF-9C83-432B-8800-15B7D95E056B}" type="pres">
      <dgm:prSet presAssocID="{1F7BB950-33A4-4806-90E0-D1E3A11CA9C1}" presName="Name0" presStyleCnt="0">
        <dgm:presLayoutVars>
          <dgm:chMax val="1"/>
          <dgm:chPref val="1"/>
          <dgm:dir/>
          <dgm:animOne val="branch"/>
          <dgm:animLvl val="lvl"/>
        </dgm:presLayoutVars>
      </dgm:prSet>
      <dgm:spPr/>
    </dgm:pt>
    <dgm:pt modelId="{2D60552F-9FB0-49C8-993E-4AB9ECE507E3}" type="pres">
      <dgm:prSet presAssocID="{267B8BFB-563B-40F4-873A-5D63E0438455}" presName="Parent" presStyleLbl="node0" presStyleIdx="0" presStyleCnt="1">
        <dgm:presLayoutVars>
          <dgm:chMax val="6"/>
          <dgm:chPref val="6"/>
        </dgm:presLayoutVars>
      </dgm:prSet>
      <dgm:spPr/>
    </dgm:pt>
    <dgm:pt modelId="{87DA26A0-CDAD-44FE-8D0F-F1905B562BD0}" type="pres">
      <dgm:prSet presAssocID="{0B792931-3890-4071-8229-F231F1042E44}" presName="Accent1" presStyleCnt="0"/>
      <dgm:spPr/>
    </dgm:pt>
    <dgm:pt modelId="{D438B402-1513-44B7-A5A8-E71C71CA6123}" type="pres">
      <dgm:prSet presAssocID="{0B792931-3890-4071-8229-F231F1042E44}" presName="Accent" presStyleLbl="bgShp" presStyleIdx="0" presStyleCnt="1"/>
      <dgm:spPr/>
    </dgm:pt>
    <dgm:pt modelId="{47E91D4F-2E8D-4118-88D4-3C9362AC0624}" type="pres">
      <dgm:prSet presAssocID="{0B792931-3890-4071-8229-F231F1042E44}" presName="Child1" presStyleLbl="node1" presStyleIdx="0" presStyleCnt="1">
        <dgm:presLayoutVars>
          <dgm:chMax val="0"/>
          <dgm:chPref val="0"/>
          <dgm:bulletEnabled val="1"/>
        </dgm:presLayoutVars>
      </dgm:prSet>
      <dgm:spPr/>
    </dgm:pt>
  </dgm:ptLst>
  <dgm:cxnLst>
    <dgm:cxn modelId="{3C5E8D0F-C300-4230-9A68-7842D7827F14}" srcId="{1F7BB950-33A4-4806-90E0-D1E3A11CA9C1}" destId="{267B8BFB-563B-40F4-873A-5D63E0438455}" srcOrd="0" destOrd="0" parTransId="{10C4ED11-CC09-4151-B885-C5F5410D63DD}" sibTransId="{67A3E116-3BD1-44D8-BCDB-DC9CA5E5EF6D}"/>
    <dgm:cxn modelId="{ADC69E20-29D8-44C3-85C8-1A3DAB9009E9}" srcId="{267B8BFB-563B-40F4-873A-5D63E0438455}" destId="{0B792931-3890-4071-8229-F231F1042E44}" srcOrd="0" destOrd="0" parTransId="{11EF3C26-8967-4A09-BDAB-CAAA7FB71B1D}" sibTransId="{CB178AD6-38CE-4ED5-B634-E57999A08A72}"/>
    <dgm:cxn modelId="{2141E723-3983-43B0-9D92-A2B7D0B61B99}" type="presOf" srcId="{1F7BB950-33A4-4806-90E0-D1E3A11CA9C1}" destId="{A56C60BF-9C83-432B-8800-15B7D95E056B}" srcOrd="0" destOrd="0" presId="urn:microsoft.com/office/officeart/2011/layout/HexagonRadial"/>
    <dgm:cxn modelId="{D752B59C-66F4-4107-A4D9-1D1E3ACD5113}" type="presOf" srcId="{267B8BFB-563B-40F4-873A-5D63E0438455}" destId="{2D60552F-9FB0-49C8-993E-4AB9ECE507E3}" srcOrd="0" destOrd="0" presId="urn:microsoft.com/office/officeart/2011/layout/HexagonRadial"/>
    <dgm:cxn modelId="{780914F1-BEDA-4603-8932-E85B3D5EB359}" type="presOf" srcId="{0B792931-3890-4071-8229-F231F1042E44}" destId="{47E91D4F-2E8D-4118-88D4-3C9362AC0624}" srcOrd="0" destOrd="0" presId="urn:microsoft.com/office/officeart/2011/layout/HexagonRadial"/>
    <dgm:cxn modelId="{4F1A780D-86B9-4EFA-9F6F-7D3BDE4289B6}" type="presParOf" srcId="{A56C60BF-9C83-432B-8800-15B7D95E056B}" destId="{2D60552F-9FB0-49C8-993E-4AB9ECE507E3}" srcOrd="0" destOrd="0" presId="urn:microsoft.com/office/officeart/2011/layout/HexagonRadial"/>
    <dgm:cxn modelId="{11366B3B-343B-4C2E-99A1-118F33AED745}" type="presParOf" srcId="{A56C60BF-9C83-432B-8800-15B7D95E056B}" destId="{87DA26A0-CDAD-44FE-8D0F-F1905B562BD0}" srcOrd="1" destOrd="0" presId="urn:microsoft.com/office/officeart/2011/layout/HexagonRadial"/>
    <dgm:cxn modelId="{89CD9DE6-6AC1-4FD1-A4D9-79D66276D632}" type="presParOf" srcId="{87DA26A0-CDAD-44FE-8D0F-F1905B562BD0}" destId="{D438B402-1513-44B7-A5A8-E71C71CA6123}" srcOrd="0" destOrd="0" presId="urn:microsoft.com/office/officeart/2011/layout/HexagonRadial"/>
    <dgm:cxn modelId="{F1D79FF7-D8AB-4D99-B985-C9DECE1B551F}" type="presParOf" srcId="{A56C60BF-9C83-432B-8800-15B7D95E056B}" destId="{47E91D4F-2E8D-4118-88D4-3C9362AC0624}" srcOrd="2" destOrd="0" presId="urn:microsoft.com/office/officeart/2011/layout/HexagonRadial"/>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7E4206A-FCCF-47CE-A1CD-C27C6AD8FB6A}">
      <dsp:nvSpPr>
        <dsp:cNvPr id="0" name=""/>
        <dsp:cNvSpPr/>
      </dsp:nvSpPr>
      <dsp:spPr>
        <a:xfrm>
          <a:off x="3528591" y="0"/>
          <a:ext cx="5292886" cy="1428750"/>
        </a:xfrm>
        <a:prstGeom prst="rightArrow">
          <a:avLst>
            <a:gd name="adj1" fmla="val 75000"/>
            <a:gd name="adj2" fmla="val 50000"/>
          </a:avLst>
        </a:prstGeom>
        <a:solidFill>
          <a:schemeClr val="accent1">
            <a:alpha val="90000"/>
            <a:tint val="40000"/>
            <a:hueOff val="0"/>
            <a:satOff val="0"/>
            <a:lumOff val="0"/>
            <a:alphaOff val="0"/>
          </a:schemeClr>
        </a:solidFill>
        <a:ln w="1905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0160" tIns="10160" rIns="10160" bIns="10160" numCol="1" spcCol="1270" anchor="t" anchorCtr="0">
          <a:noAutofit/>
        </a:bodyPr>
        <a:lstStyle/>
        <a:p>
          <a:pPr marL="171450" lvl="1" indent="-171450" algn="l" defTabSz="711200">
            <a:lnSpc>
              <a:spcPct val="90000"/>
            </a:lnSpc>
            <a:spcBef>
              <a:spcPct val="0"/>
            </a:spcBef>
            <a:spcAft>
              <a:spcPct val="15000"/>
            </a:spcAft>
            <a:buChar char="•"/>
          </a:pPr>
          <a:r>
            <a:rPr lang="en-US" sz="1600" kern="1200"/>
            <a:t>Laws, court decisions</a:t>
          </a:r>
        </a:p>
        <a:p>
          <a:pPr marL="171450" lvl="1" indent="-171450" algn="l" defTabSz="711200">
            <a:lnSpc>
              <a:spcPct val="90000"/>
            </a:lnSpc>
            <a:spcBef>
              <a:spcPct val="0"/>
            </a:spcBef>
            <a:spcAft>
              <a:spcPct val="15000"/>
            </a:spcAft>
            <a:buChar char="•"/>
          </a:pPr>
          <a:r>
            <a:rPr lang="en-US" sz="1600" kern="1200" dirty="0"/>
            <a:t>Office of Civil Rights</a:t>
          </a:r>
        </a:p>
        <a:p>
          <a:pPr marL="171450" lvl="1" indent="-171450" algn="l" defTabSz="711200">
            <a:lnSpc>
              <a:spcPct val="90000"/>
            </a:lnSpc>
            <a:spcBef>
              <a:spcPct val="0"/>
            </a:spcBef>
            <a:spcAft>
              <a:spcPct val="15000"/>
            </a:spcAft>
            <a:buChar char="•"/>
          </a:pPr>
          <a:r>
            <a:rPr lang="en-US" sz="1600" kern="1200" dirty="0"/>
            <a:t>Clery, VAWA, Higher Ed Act</a:t>
          </a:r>
        </a:p>
        <a:p>
          <a:pPr marL="171450" lvl="1" indent="-171450" algn="l" defTabSz="711200">
            <a:lnSpc>
              <a:spcPct val="90000"/>
            </a:lnSpc>
            <a:spcBef>
              <a:spcPct val="0"/>
            </a:spcBef>
            <a:spcAft>
              <a:spcPct val="15000"/>
            </a:spcAft>
            <a:buChar char="•"/>
          </a:pPr>
          <a:r>
            <a:rPr lang="en-US" sz="1600" kern="1200"/>
            <a:t>ADA</a:t>
          </a:r>
        </a:p>
      </dsp:txBody>
      <dsp:txXfrm>
        <a:off x="3528591" y="178594"/>
        <a:ext cx="4757105" cy="1071562"/>
      </dsp:txXfrm>
    </dsp:sp>
    <dsp:sp modelId="{2CFB0651-DD37-4C90-AC90-2719B1EE1FA7}">
      <dsp:nvSpPr>
        <dsp:cNvPr id="0" name=""/>
        <dsp:cNvSpPr/>
      </dsp:nvSpPr>
      <dsp:spPr>
        <a:xfrm>
          <a:off x="0" y="0"/>
          <a:ext cx="3528591" cy="1428750"/>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47650" tIns="123825" rIns="247650" bIns="123825" numCol="1" spcCol="1270" anchor="ctr" anchorCtr="0">
          <a:noAutofit/>
        </a:bodyPr>
        <a:lstStyle/>
        <a:p>
          <a:pPr marL="0" lvl="0" indent="0" algn="ctr" defTabSz="2889250">
            <a:lnSpc>
              <a:spcPct val="90000"/>
            </a:lnSpc>
            <a:spcBef>
              <a:spcPct val="0"/>
            </a:spcBef>
            <a:spcAft>
              <a:spcPct val="35000"/>
            </a:spcAft>
            <a:buNone/>
          </a:pPr>
          <a:r>
            <a:rPr lang="en-US" sz="6500" kern="1200"/>
            <a:t>Federal</a:t>
          </a:r>
        </a:p>
      </dsp:txBody>
      <dsp:txXfrm>
        <a:off x="69746" y="69746"/>
        <a:ext cx="3389099" cy="1289258"/>
      </dsp:txXfrm>
    </dsp:sp>
    <dsp:sp modelId="{51B461A5-6E42-478B-859B-93F998BAA142}">
      <dsp:nvSpPr>
        <dsp:cNvPr id="0" name=""/>
        <dsp:cNvSpPr/>
      </dsp:nvSpPr>
      <dsp:spPr>
        <a:xfrm>
          <a:off x="3528591" y="1571625"/>
          <a:ext cx="5292886" cy="1428750"/>
        </a:xfrm>
        <a:prstGeom prst="rightArrow">
          <a:avLst>
            <a:gd name="adj1" fmla="val 75000"/>
            <a:gd name="adj2" fmla="val 50000"/>
          </a:avLst>
        </a:prstGeom>
        <a:solidFill>
          <a:schemeClr val="accent1">
            <a:alpha val="90000"/>
            <a:tint val="40000"/>
            <a:hueOff val="0"/>
            <a:satOff val="0"/>
            <a:lumOff val="0"/>
            <a:alphaOff val="0"/>
          </a:schemeClr>
        </a:solidFill>
        <a:ln w="1905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0160" tIns="10160" rIns="10160" bIns="10160" numCol="1" spcCol="1270" anchor="t" anchorCtr="0">
          <a:noAutofit/>
        </a:bodyPr>
        <a:lstStyle/>
        <a:p>
          <a:pPr marL="171450" lvl="1" indent="-171450" algn="l" defTabSz="711200">
            <a:lnSpc>
              <a:spcPct val="90000"/>
            </a:lnSpc>
            <a:spcBef>
              <a:spcPct val="0"/>
            </a:spcBef>
            <a:spcAft>
              <a:spcPct val="15000"/>
            </a:spcAft>
            <a:buChar char="•"/>
          </a:pPr>
          <a:r>
            <a:rPr lang="en-US" sz="1600" kern="1200"/>
            <a:t>Statutes &amp; policies</a:t>
          </a:r>
        </a:p>
        <a:p>
          <a:pPr marL="171450" lvl="1" indent="-171450" algn="l" defTabSz="711200">
            <a:lnSpc>
              <a:spcPct val="90000"/>
            </a:lnSpc>
            <a:spcBef>
              <a:spcPct val="0"/>
            </a:spcBef>
            <a:spcAft>
              <a:spcPct val="15000"/>
            </a:spcAft>
            <a:buChar char="•"/>
          </a:pPr>
          <a:r>
            <a:rPr lang="en-US" sz="1600" kern="1200"/>
            <a:t>Office of Higher Ed</a:t>
          </a:r>
        </a:p>
        <a:p>
          <a:pPr marL="171450" lvl="1" indent="-171450" algn="l" defTabSz="711200">
            <a:lnSpc>
              <a:spcPct val="90000"/>
            </a:lnSpc>
            <a:spcBef>
              <a:spcPct val="0"/>
            </a:spcBef>
            <a:spcAft>
              <a:spcPct val="15000"/>
            </a:spcAft>
            <a:buChar char="•"/>
          </a:pPr>
          <a:r>
            <a:rPr lang="en-US" sz="1600" kern="1200"/>
            <a:t>Basic needs</a:t>
          </a:r>
        </a:p>
      </dsp:txBody>
      <dsp:txXfrm>
        <a:off x="3528591" y="1750219"/>
        <a:ext cx="4757105" cy="1071562"/>
      </dsp:txXfrm>
    </dsp:sp>
    <dsp:sp modelId="{9399B836-55A3-4B2C-BA7F-5FD464CF23DD}">
      <dsp:nvSpPr>
        <dsp:cNvPr id="0" name=""/>
        <dsp:cNvSpPr/>
      </dsp:nvSpPr>
      <dsp:spPr>
        <a:xfrm>
          <a:off x="0" y="1571625"/>
          <a:ext cx="3528591" cy="1428750"/>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47650" tIns="123825" rIns="247650" bIns="123825" numCol="1" spcCol="1270" anchor="ctr" anchorCtr="0">
          <a:noAutofit/>
        </a:bodyPr>
        <a:lstStyle/>
        <a:p>
          <a:pPr marL="0" lvl="0" indent="0" algn="ctr" defTabSz="2889250">
            <a:lnSpc>
              <a:spcPct val="90000"/>
            </a:lnSpc>
            <a:spcBef>
              <a:spcPct val="0"/>
            </a:spcBef>
            <a:spcAft>
              <a:spcPct val="35000"/>
            </a:spcAft>
            <a:buNone/>
          </a:pPr>
          <a:r>
            <a:rPr lang="en-US" sz="6500" kern="1200"/>
            <a:t>State</a:t>
          </a:r>
        </a:p>
      </dsp:txBody>
      <dsp:txXfrm>
        <a:off x="69746" y="1641371"/>
        <a:ext cx="3389099" cy="1289258"/>
      </dsp:txXfrm>
    </dsp:sp>
    <dsp:sp modelId="{1E692E3D-6A1F-43BF-832D-2C6FC2450D86}">
      <dsp:nvSpPr>
        <dsp:cNvPr id="0" name=""/>
        <dsp:cNvSpPr/>
      </dsp:nvSpPr>
      <dsp:spPr>
        <a:xfrm>
          <a:off x="3528591" y="3143250"/>
          <a:ext cx="5292886" cy="1428750"/>
        </a:xfrm>
        <a:prstGeom prst="rightArrow">
          <a:avLst>
            <a:gd name="adj1" fmla="val 75000"/>
            <a:gd name="adj2" fmla="val 50000"/>
          </a:avLst>
        </a:prstGeom>
        <a:solidFill>
          <a:schemeClr val="accent1">
            <a:alpha val="90000"/>
            <a:tint val="40000"/>
            <a:hueOff val="0"/>
            <a:satOff val="0"/>
            <a:lumOff val="0"/>
            <a:alphaOff val="0"/>
          </a:schemeClr>
        </a:solidFill>
        <a:ln w="1905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0160" tIns="10160" rIns="10160" bIns="10160" numCol="1" spcCol="1270" anchor="t" anchorCtr="0">
          <a:noAutofit/>
        </a:bodyPr>
        <a:lstStyle/>
        <a:p>
          <a:pPr marL="171450" lvl="1" indent="-171450" algn="l" defTabSz="711200">
            <a:lnSpc>
              <a:spcPct val="90000"/>
            </a:lnSpc>
            <a:spcBef>
              <a:spcPct val="0"/>
            </a:spcBef>
            <a:spcAft>
              <a:spcPct val="15000"/>
            </a:spcAft>
            <a:buChar char="•"/>
          </a:pPr>
          <a:r>
            <a:rPr lang="en-US" sz="1600" kern="1200"/>
            <a:t>Policies, procedures; training</a:t>
          </a:r>
        </a:p>
        <a:p>
          <a:pPr marL="171450" lvl="1" indent="-171450" algn="l" defTabSz="711200">
            <a:lnSpc>
              <a:spcPct val="90000"/>
            </a:lnSpc>
            <a:spcBef>
              <a:spcPct val="0"/>
            </a:spcBef>
            <a:spcAft>
              <a:spcPct val="15000"/>
            </a:spcAft>
            <a:buChar char="•"/>
          </a:pPr>
          <a:r>
            <a:rPr lang="en-US" sz="1600" kern="1200"/>
            <a:t>Office of Equity &amp; Inclusion</a:t>
          </a:r>
        </a:p>
        <a:p>
          <a:pPr marL="171450" lvl="1" indent="-171450" algn="l" defTabSz="711200">
            <a:lnSpc>
              <a:spcPct val="90000"/>
            </a:lnSpc>
            <a:spcBef>
              <a:spcPct val="0"/>
            </a:spcBef>
            <a:spcAft>
              <a:spcPct val="15000"/>
            </a:spcAft>
            <a:buChar char="•"/>
          </a:pPr>
          <a:r>
            <a:rPr lang="en-US" sz="1600" kern="1200"/>
            <a:t>General Counsel</a:t>
          </a:r>
        </a:p>
        <a:p>
          <a:pPr marL="171450" lvl="1" indent="-171450" algn="l" defTabSz="711200">
            <a:lnSpc>
              <a:spcPct val="90000"/>
            </a:lnSpc>
            <a:spcBef>
              <a:spcPct val="0"/>
            </a:spcBef>
            <a:spcAft>
              <a:spcPct val="15000"/>
            </a:spcAft>
            <a:buChar char="•"/>
          </a:pPr>
          <a:r>
            <a:rPr lang="en-US" sz="1600" kern="1200"/>
            <a:t>Academic &amp; Student Affairs</a:t>
          </a:r>
        </a:p>
      </dsp:txBody>
      <dsp:txXfrm>
        <a:off x="3528591" y="3321844"/>
        <a:ext cx="4757105" cy="1071562"/>
      </dsp:txXfrm>
    </dsp:sp>
    <dsp:sp modelId="{A9F30D93-A9D7-40EA-ACEC-38C75E3B69ED}">
      <dsp:nvSpPr>
        <dsp:cNvPr id="0" name=""/>
        <dsp:cNvSpPr/>
      </dsp:nvSpPr>
      <dsp:spPr>
        <a:xfrm>
          <a:off x="0" y="3143250"/>
          <a:ext cx="3528591" cy="1428750"/>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47650" tIns="123825" rIns="247650" bIns="123825" numCol="1" spcCol="1270" anchor="ctr" anchorCtr="0">
          <a:noAutofit/>
        </a:bodyPr>
        <a:lstStyle/>
        <a:p>
          <a:pPr marL="0" lvl="0" indent="0" algn="ctr" defTabSz="2889250">
            <a:lnSpc>
              <a:spcPct val="90000"/>
            </a:lnSpc>
            <a:spcBef>
              <a:spcPct val="0"/>
            </a:spcBef>
            <a:spcAft>
              <a:spcPct val="35000"/>
            </a:spcAft>
            <a:buNone/>
          </a:pPr>
          <a:r>
            <a:rPr lang="en-US" sz="6500" kern="1200"/>
            <a:t>System</a:t>
          </a:r>
        </a:p>
      </dsp:txBody>
      <dsp:txXfrm>
        <a:off x="69746" y="3212996"/>
        <a:ext cx="3389099" cy="1289258"/>
      </dsp:txXfrm>
    </dsp:sp>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438B402-1513-44B7-A5A8-E71C71CA6123}">
      <dsp:nvSpPr>
        <dsp:cNvPr id="0" name=""/>
        <dsp:cNvSpPr/>
      </dsp:nvSpPr>
      <dsp:spPr>
        <a:xfrm>
          <a:off x="531525" y="1458405"/>
          <a:ext cx="1457358" cy="1261782"/>
        </a:xfrm>
        <a:prstGeom prst="hexagon">
          <a:avLst>
            <a:gd name="adj" fmla="val 28900"/>
            <a:gd name="vf" fmla="val 115470"/>
          </a:avLst>
        </a:prstGeom>
        <a:solidFill>
          <a:schemeClr val="dk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2D60552F-9FB0-49C8-993E-4AB9ECE507E3}">
      <dsp:nvSpPr>
        <dsp:cNvPr id="0" name=""/>
        <dsp:cNvSpPr/>
      </dsp:nvSpPr>
      <dsp:spPr>
        <a:xfrm>
          <a:off x="0" y="1444339"/>
          <a:ext cx="1896774" cy="1640639"/>
        </a:xfrm>
        <a:prstGeom prst="hexagon">
          <a:avLst>
            <a:gd name="adj" fmla="val 28570"/>
            <a:gd name="vf" fmla="val 115470"/>
          </a:avLst>
        </a:prstGeom>
        <a:solidFill>
          <a:schemeClr val="dk2">
            <a:hueOff val="0"/>
            <a:satOff val="0"/>
            <a:lumOff val="0"/>
            <a:alphaOff val="0"/>
          </a:schemeClr>
        </a:solidFill>
        <a:ln w="1905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ctr" defTabSz="1600200">
            <a:lnSpc>
              <a:spcPct val="90000"/>
            </a:lnSpc>
            <a:spcBef>
              <a:spcPct val="0"/>
            </a:spcBef>
            <a:spcAft>
              <a:spcPct val="35000"/>
            </a:spcAft>
            <a:buNone/>
          </a:pPr>
          <a:r>
            <a:rPr lang="en-US" sz="3600" kern="1200" dirty="0"/>
            <a:t>Title IX</a:t>
          </a:r>
        </a:p>
      </dsp:txBody>
      <dsp:txXfrm>
        <a:off x="314308" y="1716204"/>
        <a:ext cx="1268158" cy="1096909"/>
      </dsp:txXfrm>
    </dsp:sp>
    <dsp:sp modelId="{47E91D4F-2E8D-4118-88D4-3C9362AC0624}">
      <dsp:nvSpPr>
        <dsp:cNvPr id="0" name=""/>
        <dsp:cNvSpPr/>
      </dsp:nvSpPr>
      <dsp:spPr>
        <a:xfrm>
          <a:off x="1600255" y="779090"/>
          <a:ext cx="1554200" cy="1344563"/>
        </a:xfrm>
        <a:prstGeom prst="hexagon">
          <a:avLst>
            <a:gd name="adj" fmla="val 28570"/>
            <a:gd name="vf" fmla="val 115470"/>
          </a:avLst>
        </a:prstGeom>
        <a:solidFill>
          <a:schemeClr val="dk2">
            <a:hueOff val="0"/>
            <a:satOff val="0"/>
            <a:lumOff val="0"/>
            <a:alphaOff val="0"/>
          </a:schemeClr>
        </a:solidFill>
        <a:ln w="1905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4130" tIns="24130" rIns="24130" bIns="24130" numCol="1" spcCol="1270" anchor="ctr" anchorCtr="0">
          <a:noAutofit/>
        </a:bodyPr>
        <a:lstStyle/>
        <a:p>
          <a:pPr marL="0" lvl="0" indent="0" algn="ctr" defTabSz="844550">
            <a:lnSpc>
              <a:spcPct val="90000"/>
            </a:lnSpc>
            <a:spcBef>
              <a:spcPct val="0"/>
            </a:spcBef>
            <a:spcAft>
              <a:spcPct val="35000"/>
            </a:spcAft>
            <a:buNone/>
          </a:pPr>
          <a:r>
            <a:rPr lang="en-US" sz="1900" kern="1200" dirty="0"/>
            <a:t>Grievance process</a:t>
          </a:r>
        </a:p>
      </dsp:txBody>
      <dsp:txXfrm>
        <a:off x="1857819" y="1001913"/>
        <a:ext cx="1039072" cy="898917"/>
      </dsp:txXfrm>
    </dsp:sp>
  </dsp:spTree>
</dsp:drawing>
</file>

<file path=ppt/diagrams/drawing1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438B402-1513-44B7-A5A8-E71C71CA6123}">
      <dsp:nvSpPr>
        <dsp:cNvPr id="0" name=""/>
        <dsp:cNvSpPr/>
      </dsp:nvSpPr>
      <dsp:spPr>
        <a:xfrm>
          <a:off x="531525" y="1458405"/>
          <a:ext cx="1457358" cy="1261782"/>
        </a:xfrm>
        <a:prstGeom prst="hexagon">
          <a:avLst>
            <a:gd name="adj" fmla="val 28900"/>
            <a:gd name="vf" fmla="val 115470"/>
          </a:avLst>
        </a:prstGeom>
        <a:solidFill>
          <a:schemeClr val="dk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2D60552F-9FB0-49C8-993E-4AB9ECE507E3}">
      <dsp:nvSpPr>
        <dsp:cNvPr id="0" name=""/>
        <dsp:cNvSpPr/>
      </dsp:nvSpPr>
      <dsp:spPr>
        <a:xfrm>
          <a:off x="0" y="1444339"/>
          <a:ext cx="1896774" cy="1640639"/>
        </a:xfrm>
        <a:prstGeom prst="hexagon">
          <a:avLst>
            <a:gd name="adj" fmla="val 28570"/>
            <a:gd name="vf" fmla="val 115470"/>
          </a:avLst>
        </a:prstGeom>
        <a:solidFill>
          <a:schemeClr val="dk2">
            <a:hueOff val="0"/>
            <a:satOff val="0"/>
            <a:lumOff val="0"/>
            <a:alphaOff val="0"/>
          </a:schemeClr>
        </a:solidFill>
        <a:ln w="1905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ctr" defTabSz="1600200">
            <a:lnSpc>
              <a:spcPct val="90000"/>
            </a:lnSpc>
            <a:spcBef>
              <a:spcPct val="0"/>
            </a:spcBef>
            <a:spcAft>
              <a:spcPct val="35000"/>
            </a:spcAft>
            <a:buNone/>
          </a:pPr>
          <a:r>
            <a:rPr lang="en-US" sz="3600" kern="1200" dirty="0"/>
            <a:t>Title IX</a:t>
          </a:r>
        </a:p>
      </dsp:txBody>
      <dsp:txXfrm>
        <a:off x="314308" y="1716204"/>
        <a:ext cx="1268158" cy="1096909"/>
      </dsp:txXfrm>
    </dsp:sp>
    <dsp:sp modelId="{47E91D4F-2E8D-4118-88D4-3C9362AC0624}">
      <dsp:nvSpPr>
        <dsp:cNvPr id="0" name=""/>
        <dsp:cNvSpPr/>
      </dsp:nvSpPr>
      <dsp:spPr>
        <a:xfrm>
          <a:off x="1600255" y="779090"/>
          <a:ext cx="1554200" cy="1344563"/>
        </a:xfrm>
        <a:prstGeom prst="hexagon">
          <a:avLst>
            <a:gd name="adj" fmla="val 28570"/>
            <a:gd name="vf" fmla="val 115470"/>
          </a:avLst>
        </a:prstGeom>
        <a:solidFill>
          <a:schemeClr val="dk2">
            <a:hueOff val="0"/>
            <a:satOff val="0"/>
            <a:lumOff val="0"/>
            <a:alphaOff val="0"/>
          </a:schemeClr>
        </a:solidFill>
        <a:ln w="1905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4130" tIns="24130" rIns="24130" bIns="24130" numCol="1" spcCol="1270" anchor="ctr" anchorCtr="0">
          <a:noAutofit/>
        </a:bodyPr>
        <a:lstStyle/>
        <a:p>
          <a:pPr marL="0" lvl="0" indent="0" algn="ctr" defTabSz="844550">
            <a:lnSpc>
              <a:spcPct val="90000"/>
            </a:lnSpc>
            <a:spcBef>
              <a:spcPct val="0"/>
            </a:spcBef>
            <a:spcAft>
              <a:spcPct val="35000"/>
            </a:spcAft>
            <a:buNone/>
          </a:pPr>
          <a:r>
            <a:rPr lang="en-US" sz="1900" kern="1200" dirty="0"/>
            <a:t>Grievance process</a:t>
          </a:r>
        </a:p>
      </dsp:txBody>
      <dsp:txXfrm>
        <a:off x="1857819" y="1001913"/>
        <a:ext cx="1039072" cy="898917"/>
      </dsp:txXfrm>
    </dsp:sp>
  </dsp:spTree>
</dsp:drawing>
</file>

<file path=ppt/diagrams/drawing1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438B402-1513-44B7-A5A8-E71C71CA6123}">
      <dsp:nvSpPr>
        <dsp:cNvPr id="0" name=""/>
        <dsp:cNvSpPr/>
      </dsp:nvSpPr>
      <dsp:spPr>
        <a:xfrm>
          <a:off x="531525" y="1458405"/>
          <a:ext cx="1457358" cy="1261782"/>
        </a:xfrm>
        <a:prstGeom prst="hexagon">
          <a:avLst>
            <a:gd name="adj" fmla="val 28900"/>
            <a:gd name="vf" fmla="val 115470"/>
          </a:avLst>
        </a:prstGeom>
        <a:solidFill>
          <a:schemeClr val="dk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2D60552F-9FB0-49C8-993E-4AB9ECE507E3}">
      <dsp:nvSpPr>
        <dsp:cNvPr id="0" name=""/>
        <dsp:cNvSpPr/>
      </dsp:nvSpPr>
      <dsp:spPr>
        <a:xfrm>
          <a:off x="0" y="1444339"/>
          <a:ext cx="1896774" cy="1640639"/>
        </a:xfrm>
        <a:prstGeom prst="hexagon">
          <a:avLst>
            <a:gd name="adj" fmla="val 28570"/>
            <a:gd name="vf" fmla="val 115470"/>
          </a:avLst>
        </a:prstGeom>
        <a:solidFill>
          <a:schemeClr val="dk2">
            <a:hueOff val="0"/>
            <a:satOff val="0"/>
            <a:lumOff val="0"/>
            <a:alphaOff val="0"/>
          </a:schemeClr>
        </a:solidFill>
        <a:ln w="1905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ctr" defTabSz="1600200">
            <a:lnSpc>
              <a:spcPct val="90000"/>
            </a:lnSpc>
            <a:spcBef>
              <a:spcPct val="0"/>
            </a:spcBef>
            <a:spcAft>
              <a:spcPct val="35000"/>
            </a:spcAft>
            <a:buNone/>
          </a:pPr>
          <a:r>
            <a:rPr lang="en-US" sz="3600" kern="1200" dirty="0"/>
            <a:t>Title IX</a:t>
          </a:r>
        </a:p>
      </dsp:txBody>
      <dsp:txXfrm>
        <a:off x="314308" y="1716204"/>
        <a:ext cx="1268158" cy="1096909"/>
      </dsp:txXfrm>
    </dsp:sp>
    <dsp:sp modelId="{47E91D4F-2E8D-4118-88D4-3C9362AC0624}">
      <dsp:nvSpPr>
        <dsp:cNvPr id="0" name=""/>
        <dsp:cNvSpPr/>
      </dsp:nvSpPr>
      <dsp:spPr>
        <a:xfrm>
          <a:off x="1600255" y="779090"/>
          <a:ext cx="1554200" cy="1344563"/>
        </a:xfrm>
        <a:prstGeom prst="hexagon">
          <a:avLst>
            <a:gd name="adj" fmla="val 28570"/>
            <a:gd name="vf" fmla="val 115470"/>
          </a:avLst>
        </a:prstGeom>
        <a:solidFill>
          <a:schemeClr val="dk2">
            <a:hueOff val="0"/>
            <a:satOff val="0"/>
            <a:lumOff val="0"/>
            <a:alphaOff val="0"/>
          </a:schemeClr>
        </a:solidFill>
        <a:ln w="1905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4130" tIns="24130" rIns="24130" bIns="24130" numCol="1" spcCol="1270" anchor="ctr" anchorCtr="0">
          <a:noAutofit/>
        </a:bodyPr>
        <a:lstStyle/>
        <a:p>
          <a:pPr marL="0" lvl="0" indent="0" algn="ctr" defTabSz="844550">
            <a:lnSpc>
              <a:spcPct val="90000"/>
            </a:lnSpc>
            <a:spcBef>
              <a:spcPct val="0"/>
            </a:spcBef>
            <a:spcAft>
              <a:spcPct val="35000"/>
            </a:spcAft>
            <a:buNone/>
          </a:pPr>
          <a:r>
            <a:rPr lang="en-US" sz="1900" kern="1200" dirty="0"/>
            <a:t>Grievance process</a:t>
          </a:r>
        </a:p>
      </dsp:txBody>
      <dsp:txXfrm>
        <a:off x="1857819" y="1001913"/>
        <a:ext cx="1039072" cy="898917"/>
      </dsp:txXfrm>
    </dsp:sp>
  </dsp:spTree>
</dsp:drawing>
</file>

<file path=ppt/diagrams/drawing1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438B402-1513-44B7-A5A8-E71C71CA6123}">
      <dsp:nvSpPr>
        <dsp:cNvPr id="0" name=""/>
        <dsp:cNvSpPr/>
      </dsp:nvSpPr>
      <dsp:spPr>
        <a:xfrm>
          <a:off x="531525" y="1458405"/>
          <a:ext cx="1457358" cy="1261782"/>
        </a:xfrm>
        <a:prstGeom prst="hexagon">
          <a:avLst>
            <a:gd name="adj" fmla="val 28900"/>
            <a:gd name="vf" fmla="val 115470"/>
          </a:avLst>
        </a:prstGeom>
        <a:solidFill>
          <a:schemeClr val="dk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2D60552F-9FB0-49C8-993E-4AB9ECE507E3}">
      <dsp:nvSpPr>
        <dsp:cNvPr id="0" name=""/>
        <dsp:cNvSpPr/>
      </dsp:nvSpPr>
      <dsp:spPr>
        <a:xfrm>
          <a:off x="0" y="1444339"/>
          <a:ext cx="1896774" cy="1640639"/>
        </a:xfrm>
        <a:prstGeom prst="hexagon">
          <a:avLst>
            <a:gd name="adj" fmla="val 28570"/>
            <a:gd name="vf" fmla="val 115470"/>
          </a:avLst>
        </a:prstGeom>
        <a:solidFill>
          <a:schemeClr val="dk2">
            <a:hueOff val="0"/>
            <a:satOff val="0"/>
            <a:lumOff val="0"/>
            <a:alphaOff val="0"/>
          </a:schemeClr>
        </a:solidFill>
        <a:ln w="1905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ctr" defTabSz="1600200">
            <a:lnSpc>
              <a:spcPct val="90000"/>
            </a:lnSpc>
            <a:spcBef>
              <a:spcPct val="0"/>
            </a:spcBef>
            <a:spcAft>
              <a:spcPct val="35000"/>
            </a:spcAft>
            <a:buNone/>
          </a:pPr>
          <a:r>
            <a:rPr lang="en-US" sz="3600" kern="1200" dirty="0"/>
            <a:t>Title IX</a:t>
          </a:r>
        </a:p>
      </dsp:txBody>
      <dsp:txXfrm>
        <a:off x="314308" y="1716204"/>
        <a:ext cx="1268158" cy="1096909"/>
      </dsp:txXfrm>
    </dsp:sp>
    <dsp:sp modelId="{47E91D4F-2E8D-4118-88D4-3C9362AC0624}">
      <dsp:nvSpPr>
        <dsp:cNvPr id="0" name=""/>
        <dsp:cNvSpPr/>
      </dsp:nvSpPr>
      <dsp:spPr>
        <a:xfrm>
          <a:off x="1600255" y="779090"/>
          <a:ext cx="1554200" cy="1344563"/>
        </a:xfrm>
        <a:prstGeom prst="hexagon">
          <a:avLst>
            <a:gd name="adj" fmla="val 28570"/>
            <a:gd name="vf" fmla="val 115470"/>
          </a:avLst>
        </a:prstGeom>
        <a:solidFill>
          <a:schemeClr val="dk2">
            <a:hueOff val="0"/>
            <a:satOff val="0"/>
            <a:lumOff val="0"/>
            <a:alphaOff val="0"/>
          </a:schemeClr>
        </a:solidFill>
        <a:ln w="1905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4130" tIns="24130" rIns="24130" bIns="24130" numCol="1" spcCol="1270" anchor="ctr" anchorCtr="0">
          <a:noAutofit/>
        </a:bodyPr>
        <a:lstStyle/>
        <a:p>
          <a:pPr marL="0" lvl="0" indent="0" algn="ctr" defTabSz="844550">
            <a:lnSpc>
              <a:spcPct val="90000"/>
            </a:lnSpc>
            <a:spcBef>
              <a:spcPct val="0"/>
            </a:spcBef>
            <a:spcAft>
              <a:spcPct val="35000"/>
            </a:spcAft>
            <a:buNone/>
          </a:pPr>
          <a:r>
            <a:rPr lang="en-US" sz="1900" kern="1200" dirty="0"/>
            <a:t>Grievance process</a:t>
          </a:r>
        </a:p>
      </dsp:txBody>
      <dsp:txXfrm>
        <a:off x="1857819" y="1001913"/>
        <a:ext cx="1039072" cy="898917"/>
      </dsp:txXfrm>
    </dsp:sp>
  </dsp:spTree>
</dsp:drawing>
</file>

<file path=ppt/diagrams/drawing1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438B402-1513-44B7-A5A8-E71C71CA6123}">
      <dsp:nvSpPr>
        <dsp:cNvPr id="0" name=""/>
        <dsp:cNvSpPr/>
      </dsp:nvSpPr>
      <dsp:spPr>
        <a:xfrm>
          <a:off x="531525" y="1458405"/>
          <a:ext cx="1457358" cy="1261782"/>
        </a:xfrm>
        <a:prstGeom prst="hexagon">
          <a:avLst>
            <a:gd name="adj" fmla="val 28900"/>
            <a:gd name="vf" fmla="val 115470"/>
          </a:avLst>
        </a:prstGeom>
        <a:solidFill>
          <a:schemeClr val="dk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2D60552F-9FB0-49C8-993E-4AB9ECE507E3}">
      <dsp:nvSpPr>
        <dsp:cNvPr id="0" name=""/>
        <dsp:cNvSpPr/>
      </dsp:nvSpPr>
      <dsp:spPr>
        <a:xfrm>
          <a:off x="0" y="1444339"/>
          <a:ext cx="1896774" cy="1640639"/>
        </a:xfrm>
        <a:prstGeom prst="hexagon">
          <a:avLst>
            <a:gd name="adj" fmla="val 28570"/>
            <a:gd name="vf" fmla="val 115470"/>
          </a:avLst>
        </a:prstGeom>
        <a:solidFill>
          <a:schemeClr val="dk2">
            <a:hueOff val="0"/>
            <a:satOff val="0"/>
            <a:lumOff val="0"/>
            <a:alphaOff val="0"/>
          </a:schemeClr>
        </a:solidFill>
        <a:ln w="1905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ctr" defTabSz="1600200">
            <a:lnSpc>
              <a:spcPct val="90000"/>
            </a:lnSpc>
            <a:spcBef>
              <a:spcPct val="0"/>
            </a:spcBef>
            <a:spcAft>
              <a:spcPct val="35000"/>
            </a:spcAft>
            <a:buNone/>
          </a:pPr>
          <a:r>
            <a:rPr lang="en-US" sz="3600" kern="1200" dirty="0"/>
            <a:t>Title IX</a:t>
          </a:r>
        </a:p>
      </dsp:txBody>
      <dsp:txXfrm>
        <a:off x="314308" y="1716204"/>
        <a:ext cx="1268158" cy="1096909"/>
      </dsp:txXfrm>
    </dsp:sp>
    <dsp:sp modelId="{47E91D4F-2E8D-4118-88D4-3C9362AC0624}">
      <dsp:nvSpPr>
        <dsp:cNvPr id="0" name=""/>
        <dsp:cNvSpPr/>
      </dsp:nvSpPr>
      <dsp:spPr>
        <a:xfrm>
          <a:off x="1600255" y="779090"/>
          <a:ext cx="1554200" cy="1344563"/>
        </a:xfrm>
        <a:prstGeom prst="hexagon">
          <a:avLst>
            <a:gd name="adj" fmla="val 28570"/>
            <a:gd name="vf" fmla="val 115470"/>
          </a:avLst>
        </a:prstGeom>
        <a:solidFill>
          <a:schemeClr val="dk2">
            <a:hueOff val="0"/>
            <a:satOff val="0"/>
            <a:lumOff val="0"/>
            <a:alphaOff val="0"/>
          </a:schemeClr>
        </a:solidFill>
        <a:ln w="1905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4130" tIns="24130" rIns="24130" bIns="24130" numCol="1" spcCol="1270" anchor="ctr" anchorCtr="0">
          <a:noAutofit/>
        </a:bodyPr>
        <a:lstStyle/>
        <a:p>
          <a:pPr marL="0" lvl="0" indent="0" algn="ctr" defTabSz="844550">
            <a:lnSpc>
              <a:spcPct val="90000"/>
            </a:lnSpc>
            <a:spcBef>
              <a:spcPct val="0"/>
            </a:spcBef>
            <a:spcAft>
              <a:spcPct val="35000"/>
            </a:spcAft>
            <a:buNone/>
          </a:pPr>
          <a:r>
            <a:rPr lang="en-US" sz="1900" kern="1200" dirty="0"/>
            <a:t>Grievance process</a:t>
          </a:r>
        </a:p>
      </dsp:txBody>
      <dsp:txXfrm>
        <a:off x="1857819" y="1001913"/>
        <a:ext cx="1039072" cy="898917"/>
      </dsp:txXfrm>
    </dsp:sp>
  </dsp:spTree>
</dsp:drawing>
</file>

<file path=ppt/diagrams/drawing1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7A3FD00-1BA1-42BA-980D-893A7AE786A4}">
      <dsp:nvSpPr>
        <dsp:cNvPr id="0" name=""/>
        <dsp:cNvSpPr/>
      </dsp:nvSpPr>
      <dsp:spPr>
        <a:xfrm rot="5400000">
          <a:off x="6784923" y="-2906108"/>
          <a:ext cx="731369" cy="6729984"/>
        </a:xfrm>
        <a:prstGeom prst="round2SameRect">
          <a:avLst/>
        </a:prstGeom>
        <a:solidFill>
          <a:schemeClr val="dk2">
            <a:alpha val="90000"/>
            <a:tint val="40000"/>
            <a:hueOff val="0"/>
            <a:satOff val="0"/>
            <a:lumOff val="0"/>
            <a:alphaOff val="0"/>
          </a:schemeClr>
        </a:solidFill>
        <a:ln w="19050" cap="flat" cmpd="sng" algn="ctr">
          <a:solidFill>
            <a:schemeClr val="dk2">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71450" lvl="1" indent="-171450" algn="l" defTabSz="711200">
            <a:lnSpc>
              <a:spcPct val="90000"/>
            </a:lnSpc>
            <a:spcBef>
              <a:spcPct val="0"/>
            </a:spcBef>
            <a:spcAft>
              <a:spcPct val="15000"/>
            </a:spcAft>
            <a:buChar char="•"/>
          </a:pPr>
          <a:r>
            <a:rPr lang="en-US" sz="1600" kern="1200" dirty="0"/>
            <a:t>34 CFR 106</a:t>
          </a:r>
        </a:p>
      </dsp:txBody>
      <dsp:txXfrm rot="-5400000">
        <a:off x="3785616" y="128901"/>
        <a:ext cx="6694282" cy="659965"/>
      </dsp:txXfrm>
    </dsp:sp>
    <dsp:sp modelId="{673BF545-AC79-4582-B6CF-E6A2E599044D}">
      <dsp:nvSpPr>
        <dsp:cNvPr id="0" name=""/>
        <dsp:cNvSpPr/>
      </dsp:nvSpPr>
      <dsp:spPr>
        <a:xfrm>
          <a:off x="0" y="1776"/>
          <a:ext cx="3785616" cy="914212"/>
        </a:xfrm>
        <a:prstGeom prst="roundRect">
          <a:avLst/>
        </a:prstGeom>
        <a:solidFill>
          <a:schemeClr val="dk2">
            <a:hueOff val="0"/>
            <a:satOff val="0"/>
            <a:lumOff val="0"/>
            <a:alphaOff val="0"/>
          </a:schemeClr>
        </a:solidFill>
        <a:ln w="1905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38100" rIns="76200" bIns="38100" numCol="1" spcCol="1270" anchor="ctr" anchorCtr="0">
          <a:noAutofit/>
        </a:bodyPr>
        <a:lstStyle/>
        <a:p>
          <a:pPr marL="0" lvl="0" indent="0" algn="ctr" defTabSz="889000">
            <a:lnSpc>
              <a:spcPct val="90000"/>
            </a:lnSpc>
            <a:spcBef>
              <a:spcPct val="0"/>
            </a:spcBef>
            <a:spcAft>
              <a:spcPct val="35000"/>
            </a:spcAft>
            <a:buNone/>
          </a:pPr>
          <a:r>
            <a:rPr lang="en-US" sz="2000" kern="1200" dirty="0"/>
            <a:t>Title IX</a:t>
          </a:r>
        </a:p>
      </dsp:txBody>
      <dsp:txXfrm>
        <a:off x="44628" y="46404"/>
        <a:ext cx="3696360" cy="824956"/>
      </dsp:txXfrm>
    </dsp:sp>
    <dsp:sp modelId="{6CA601ED-016B-4B24-834A-718184058C3E}">
      <dsp:nvSpPr>
        <dsp:cNvPr id="0" name=""/>
        <dsp:cNvSpPr/>
      </dsp:nvSpPr>
      <dsp:spPr>
        <a:xfrm rot="5400000">
          <a:off x="6784923" y="-1946185"/>
          <a:ext cx="731369" cy="6729984"/>
        </a:xfrm>
        <a:prstGeom prst="round2SameRect">
          <a:avLst/>
        </a:prstGeom>
        <a:solidFill>
          <a:schemeClr val="dk2">
            <a:alpha val="90000"/>
            <a:tint val="40000"/>
            <a:hueOff val="0"/>
            <a:satOff val="0"/>
            <a:lumOff val="0"/>
            <a:alphaOff val="0"/>
          </a:schemeClr>
        </a:solidFill>
        <a:ln w="19050" cap="flat" cmpd="sng" algn="ctr">
          <a:solidFill>
            <a:schemeClr val="dk2">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71450" lvl="1" indent="-171450" algn="l" defTabSz="711200">
            <a:lnSpc>
              <a:spcPct val="90000"/>
            </a:lnSpc>
            <a:spcBef>
              <a:spcPct val="0"/>
            </a:spcBef>
            <a:spcAft>
              <a:spcPct val="15000"/>
            </a:spcAft>
            <a:buChar char="•"/>
          </a:pPr>
          <a:r>
            <a:rPr lang="en-US" sz="1600" kern="1200" dirty="0"/>
            <a:t>Daily crime log</a:t>
          </a:r>
        </a:p>
        <a:p>
          <a:pPr marL="171450" lvl="1" indent="-171450" algn="l" defTabSz="711200">
            <a:lnSpc>
              <a:spcPct val="90000"/>
            </a:lnSpc>
            <a:spcBef>
              <a:spcPct val="0"/>
            </a:spcBef>
            <a:spcAft>
              <a:spcPct val="15000"/>
            </a:spcAft>
            <a:buChar char="•"/>
          </a:pPr>
          <a:r>
            <a:rPr lang="en-US" sz="1600" kern="1200" dirty="0"/>
            <a:t>Timely warnings</a:t>
          </a:r>
        </a:p>
        <a:p>
          <a:pPr marL="171450" lvl="1" indent="-171450" algn="l" defTabSz="711200">
            <a:lnSpc>
              <a:spcPct val="90000"/>
            </a:lnSpc>
            <a:spcBef>
              <a:spcPct val="0"/>
            </a:spcBef>
            <a:spcAft>
              <a:spcPct val="15000"/>
            </a:spcAft>
            <a:buChar char="•"/>
          </a:pPr>
          <a:r>
            <a:rPr lang="en-US" sz="1600" kern="1200" dirty="0"/>
            <a:t>Annual report</a:t>
          </a:r>
        </a:p>
      </dsp:txBody>
      <dsp:txXfrm rot="-5400000">
        <a:off x="3785616" y="1088824"/>
        <a:ext cx="6694282" cy="659965"/>
      </dsp:txXfrm>
    </dsp:sp>
    <dsp:sp modelId="{19A951BC-2879-400E-9921-00BE49B477FD}">
      <dsp:nvSpPr>
        <dsp:cNvPr id="0" name=""/>
        <dsp:cNvSpPr/>
      </dsp:nvSpPr>
      <dsp:spPr>
        <a:xfrm>
          <a:off x="0" y="961699"/>
          <a:ext cx="3785616" cy="914212"/>
        </a:xfrm>
        <a:prstGeom prst="roundRect">
          <a:avLst/>
        </a:prstGeom>
        <a:solidFill>
          <a:schemeClr val="dk2">
            <a:hueOff val="0"/>
            <a:satOff val="0"/>
            <a:lumOff val="0"/>
            <a:alphaOff val="0"/>
          </a:schemeClr>
        </a:solidFill>
        <a:ln w="1905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38100" rIns="76200" bIns="38100" numCol="1" spcCol="1270" anchor="ctr" anchorCtr="0">
          <a:noAutofit/>
        </a:bodyPr>
        <a:lstStyle/>
        <a:p>
          <a:pPr marL="0" lvl="0" indent="0" algn="ctr" defTabSz="889000">
            <a:lnSpc>
              <a:spcPct val="90000"/>
            </a:lnSpc>
            <a:spcBef>
              <a:spcPct val="0"/>
            </a:spcBef>
            <a:spcAft>
              <a:spcPct val="35000"/>
            </a:spcAft>
            <a:buNone/>
          </a:pPr>
          <a:r>
            <a:rPr lang="en-US" sz="2000" kern="1200" dirty="0"/>
            <a:t>Clery</a:t>
          </a:r>
        </a:p>
      </dsp:txBody>
      <dsp:txXfrm>
        <a:off x="44628" y="1006327"/>
        <a:ext cx="3696360" cy="824956"/>
      </dsp:txXfrm>
    </dsp:sp>
    <dsp:sp modelId="{28ED9AA6-76B4-4CE6-AA29-E4E8A5BA94AB}">
      <dsp:nvSpPr>
        <dsp:cNvPr id="0" name=""/>
        <dsp:cNvSpPr/>
      </dsp:nvSpPr>
      <dsp:spPr>
        <a:xfrm rot="5400000">
          <a:off x="6661772" y="-958230"/>
          <a:ext cx="963704" cy="6723411"/>
        </a:xfrm>
        <a:prstGeom prst="round2SameRect">
          <a:avLst/>
        </a:prstGeom>
        <a:solidFill>
          <a:schemeClr val="dk2">
            <a:alpha val="90000"/>
            <a:tint val="40000"/>
            <a:hueOff val="0"/>
            <a:satOff val="0"/>
            <a:lumOff val="0"/>
            <a:alphaOff val="0"/>
          </a:schemeClr>
        </a:solidFill>
        <a:ln w="19050" cap="flat" cmpd="sng" algn="ctr">
          <a:solidFill>
            <a:schemeClr val="dk2">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14300" lvl="1" indent="-114300" algn="l" defTabSz="622300">
            <a:lnSpc>
              <a:spcPct val="90000"/>
            </a:lnSpc>
            <a:spcBef>
              <a:spcPct val="0"/>
            </a:spcBef>
            <a:spcAft>
              <a:spcPct val="15000"/>
            </a:spcAft>
            <a:buChar char="•"/>
          </a:pPr>
          <a:r>
            <a:rPr lang="en-US" sz="1400" kern="1200" dirty="0"/>
            <a:t>Prevention &amp; education programs</a:t>
          </a:r>
        </a:p>
        <a:p>
          <a:pPr marL="114300" lvl="1" indent="-114300" algn="l" defTabSz="622300">
            <a:lnSpc>
              <a:spcPct val="90000"/>
            </a:lnSpc>
            <a:spcBef>
              <a:spcPct val="0"/>
            </a:spcBef>
            <a:spcAft>
              <a:spcPct val="15000"/>
            </a:spcAft>
            <a:buChar char="•"/>
          </a:pPr>
          <a:r>
            <a:rPr lang="en-US" sz="1400" kern="1200" dirty="0"/>
            <a:t>Fair, equitable process</a:t>
          </a:r>
        </a:p>
        <a:p>
          <a:pPr marL="114300" lvl="1" indent="-114300" algn="l" defTabSz="622300">
            <a:lnSpc>
              <a:spcPct val="90000"/>
            </a:lnSpc>
            <a:spcBef>
              <a:spcPct val="0"/>
            </a:spcBef>
            <a:spcAft>
              <a:spcPct val="15000"/>
            </a:spcAft>
            <a:buChar char="•"/>
          </a:pPr>
          <a:r>
            <a:rPr lang="en-US" sz="1400" kern="1200" dirty="0"/>
            <a:t>Transparent &amp; timely</a:t>
          </a:r>
        </a:p>
        <a:p>
          <a:pPr marL="114300" lvl="1" indent="-114300" algn="l" defTabSz="622300">
            <a:lnSpc>
              <a:spcPct val="90000"/>
            </a:lnSpc>
            <a:spcBef>
              <a:spcPct val="0"/>
            </a:spcBef>
            <a:spcAft>
              <a:spcPct val="15000"/>
            </a:spcAft>
            <a:buChar char="•"/>
          </a:pPr>
          <a:r>
            <a:rPr lang="en-US" sz="1400" kern="1200" dirty="0"/>
            <a:t>Annual training</a:t>
          </a:r>
        </a:p>
      </dsp:txBody>
      <dsp:txXfrm rot="-5400000">
        <a:off x="3781919" y="1968667"/>
        <a:ext cx="6676367" cy="869616"/>
      </dsp:txXfrm>
    </dsp:sp>
    <dsp:sp modelId="{D2444853-FCF5-4B72-BD49-24DDEFCC9AEA}">
      <dsp:nvSpPr>
        <dsp:cNvPr id="0" name=""/>
        <dsp:cNvSpPr/>
      </dsp:nvSpPr>
      <dsp:spPr>
        <a:xfrm>
          <a:off x="0" y="1946368"/>
          <a:ext cx="3781919" cy="914212"/>
        </a:xfrm>
        <a:prstGeom prst="roundRect">
          <a:avLst/>
        </a:prstGeom>
        <a:solidFill>
          <a:schemeClr val="dk2">
            <a:hueOff val="0"/>
            <a:satOff val="0"/>
            <a:lumOff val="0"/>
            <a:alphaOff val="0"/>
          </a:schemeClr>
        </a:solidFill>
        <a:ln w="1905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38100" rIns="76200" bIns="38100" numCol="1" spcCol="1270" anchor="ctr" anchorCtr="0">
          <a:noAutofit/>
        </a:bodyPr>
        <a:lstStyle/>
        <a:p>
          <a:pPr marL="0" lvl="0" indent="0" algn="ctr" defTabSz="889000">
            <a:lnSpc>
              <a:spcPct val="90000"/>
            </a:lnSpc>
            <a:spcBef>
              <a:spcPct val="0"/>
            </a:spcBef>
            <a:spcAft>
              <a:spcPct val="35000"/>
            </a:spcAft>
            <a:buNone/>
          </a:pPr>
          <a:r>
            <a:rPr lang="en-US" sz="2000" kern="1200" dirty="0"/>
            <a:t>Campus </a:t>
          </a:r>
          <a:r>
            <a:rPr lang="en-US" sz="2000" kern="1200" dirty="0" err="1"/>
            <a:t>SaVE</a:t>
          </a:r>
          <a:r>
            <a:rPr lang="en-US" sz="2000" kern="1200" dirty="0"/>
            <a:t> Act</a:t>
          </a:r>
        </a:p>
      </dsp:txBody>
      <dsp:txXfrm>
        <a:off x="44628" y="1990996"/>
        <a:ext cx="3692663" cy="824956"/>
      </dsp:txXfrm>
    </dsp:sp>
    <dsp:sp modelId="{0AC7F358-C693-42D9-9790-FDE69080AEC5}">
      <dsp:nvSpPr>
        <dsp:cNvPr id="0" name=""/>
        <dsp:cNvSpPr/>
      </dsp:nvSpPr>
      <dsp:spPr>
        <a:xfrm rot="5400000">
          <a:off x="6784923" y="23151"/>
          <a:ext cx="731369" cy="6729984"/>
        </a:xfrm>
        <a:prstGeom prst="round2SameRect">
          <a:avLst/>
        </a:prstGeom>
        <a:solidFill>
          <a:schemeClr val="dk2">
            <a:alpha val="90000"/>
            <a:tint val="40000"/>
            <a:hueOff val="0"/>
            <a:satOff val="0"/>
            <a:lumOff val="0"/>
            <a:alphaOff val="0"/>
          </a:schemeClr>
        </a:solidFill>
        <a:ln w="19050" cap="flat" cmpd="sng" algn="ctr">
          <a:solidFill>
            <a:schemeClr val="dk2">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71450" lvl="1" indent="-171450" algn="l" defTabSz="711200">
            <a:lnSpc>
              <a:spcPct val="90000"/>
            </a:lnSpc>
            <a:spcBef>
              <a:spcPct val="0"/>
            </a:spcBef>
            <a:spcAft>
              <a:spcPct val="15000"/>
            </a:spcAft>
            <a:buChar char="•"/>
          </a:pPr>
          <a:r>
            <a:rPr lang="en-US" sz="1600" kern="1200" dirty="0"/>
            <a:t>Victim brochure</a:t>
          </a:r>
        </a:p>
      </dsp:txBody>
      <dsp:txXfrm rot="-5400000">
        <a:off x="3785616" y="3058160"/>
        <a:ext cx="6694282" cy="659965"/>
      </dsp:txXfrm>
    </dsp:sp>
    <dsp:sp modelId="{84F89927-9CD9-47B8-9C10-CA7C3FA17EB3}">
      <dsp:nvSpPr>
        <dsp:cNvPr id="0" name=""/>
        <dsp:cNvSpPr/>
      </dsp:nvSpPr>
      <dsp:spPr>
        <a:xfrm>
          <a:off x="0" y="2931037"/>
          <a:ext cx="3785616" cy="914212"/>
        </a:xfrm>
        <a:prstGeom prst="roundRect">
          <a:avLst/>
        </a:prstGeom>
        <a:solidFill>
          <a:schemeClr val="dk2">
            <a:hueOff val="0"/>
            <a:satOff val="0"/>
            <a:lumOff val="0"/>
            <a:alphaOff val="0"/>
          </a:schemeClr>
        </a:solidFill>
        <a:ln w="1905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38100" rIns="76200" bIns="38100" numCol="1" spcCol="1270" anchor="ctr" anchorCtr="0">
          <a:noAutofit/>
        </a:bodyPr>
        <a:lstStyle/>
        <a:p>
          <a:pPr marL="0" lvl="0" indent="0" algn="ctr" defTabSz="889000">
            <a:lnSpc>
              <a:spcPct val="90000"/>
            </a:lnSpc>
            <a:spcBef>
              <a:spcPct val="0"/>
            </a:spcBef>
            <a:spcAft>
              <a:spcPct val="35000"/>
            </a:spcAft>
            <a:buNone/>
          </a:pPr>
          <a:r>
            <a:rPr lang="en-US" sz="2000" kern="1200" dirty="0"/>
            <a:t>VAWA</a:t>
          </a:r>
        </a:p>
      </dsp:txBody>
      <dsp:txXfrm>
        <a:off x="44628" y="2975665"/>
        <a:ext cx="3696360" cy="824956"/>
      </dsp:txXfrm>
    </dsp:sp>
    <dsp:sp modelId="{ACF92F75-A3E3-4440-ADE2-5C81EE5B0F8B}">
      <dsp:nvSpPr>
        <dsp:cNvPr id="0" name=""/>
        <dsp:cNvSpPr/>
      </dsp:nvSpPr>
      <dsp:spPr>
        <a:xfrm rot="5400000">
          <a:off x="6784923" y="983074"/>
          <a:ext cx="731369" cy="6729984"/>
        </a:xfrm>
        <a:prstGeom prst="round2SameRect">
          <a:avLst/>
        </a:prstGeom>
        <a:solidFill>
          <a:schemeClr val="dk2">
            <a:alpha val="90000"/>
            <a:tint val="40000"/>
            <a:hueOff val="0"/>
            <a:satOff val="0"/>
            <a:lumOff val="0"/>
            <a:alphaOff val="0"/>
          </a:schemeClr>
        </a:solidFill>
        <a:ln w="19050" cap="flat" cmpd="sng" algn="ctr">
          <a:solidFill>
            <a:schemeClr val="dk2">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71450" lvl="1" indent="-171450" algn="l" defTabSz="711200">
            <a:lnSpc>
              <a:spcPct val="90000"/>
            </a:lnSpc>
            <a:spcBef>
              <a:spcPct val="0"/>
            </a:spcBef>
            <a:spcAft>
              <a:spcPct val="15000"/>
            </a:spcAft>
            <a:buChar char="•"/>
          </a:pPr>
          <a:r>
            <a:rPr lang="en-US" sz="1600" kern="1200" dirty="0"/>
            <a:t>Enforcement &amp; investigations</a:t>
          </a:r>
        </a:p>
        <a:p>
          <a:pPr marL="171450" lvl="1" indent="-171450" algn="l" defTabSz="711200">
            <a:lnSpc>
              <a:spcPct val="90000"/>
            </a:lnSpc>
            <a:spcBef>
              <a:spcPct val="0"/>
            </a:spcBef>
            <a:spcAft>
              <a:spcPct val="15000"/>
            </a:spcAft>
            <a:buChar char="•"/>
          </a:pPr>
          <a:r>
            <a:rPr lang="en-US" sz="1600" kern="1200" dirty="0"/>
            <a:t>Resolution agreements</a:t>
          </a:r>
        </a:p>
      </dsp:txBody>
      <dsp:txXfrm rot="-5400000">
        <a:off x="3785616" y="4018083"/>
        <a:ext cx="6694282" cy="659965"/>
      </dsp:txXfrm>
    </dsp:sp>
    <dsp:sp modelId="{28E64359-79BE-4E24-A4B3-D0D8C4C6E927}">
      <dsp:nvSpPr>
        <dsp:cNvPr id="0" name=""/>
        <dsp:cNvSpPr/>
      </dsp:nvSpPr>
      <dsp:spPr>
        <a:xfrm>
          <a:off x="0" y="3890960"/>
          <a:ext cx="3785616" cy="914212"/>
        </a:xfrm>
        <a:prstGeom prst="roundRect">
          <a:avLst/>
        </a:prstGeom>
        <a:solidFill>
          <a:schemeClr val="dk2">
            <a:hueOff val="0"/>
            <a:satOff val="0"/>
            <a:lumOff val="0"/>
            <a:alphaOff val="0"/>
          </a:schemeClr>
        </a:solidFill>
        <a:ln w="1905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38100" rIns="76200" bIns="38100" numCol="1" spcCol="1270" anchor="ctr" anchorCtr="0">
          <a:noAutofit/>
        </a:bodyPr>
        <a:lstStyle/>
        <a:p>
          <a:pPr marL="0" lvl="0" indent="0" algn="ctr" defTabSz="889000">
            <a:lnSpc>
              <a:spcPct val="90000"/>
            </a:lnSpc>
            <a:spcBef>
              <a:spcPct val="0"/>
            </a:spcBef>
            <a:spcAft>
              <a:spcPct val="35000"/>
            </a:spcAft>
            <a:buNone/>
          </a:pPr>
          <a:r>
            <a:rPr lang="en-US" sz="2000" kern="1200" dirty="0"/>
            <a:t>OCR (Dept of Ed)</a:t>
          </a:r>
        </a:p>
      </dsp:txBody>
      <dsp:txXfrm>
        <a:off x="44628" y="3935588"/>
        <a:ext cx="3696360" cy="824956"/>
      </dsp:txXfrm>
    </dsp:sp>
  </dsp:spTree>
</dsp:drawing>
</file>

<file path=ppt/diagrams/drawing1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7B83D33-BCA2-4BB3-8366-ACC635C35510}">
      <dsp:nvSpPr>
        <dsp:cNvPr id="0" name=""/>
        <dsp:cNvSpPr/>
      </dsp:nvSpPr>
      <dsp:spPr>
        <a:xfrm>
          <a:off x="589331" y="586"/>
          <a:ext cx="2112429" cy="528107"/>
        </a:xfrm>
        <a:prstGeom prst="roundRect">
          <a:avLst>
            <a:gd name="adj" fmla="val 10000"/>
          </a:avLst>
        </a:prstGeom>
        <a:solidFill>
          <a:schemeClr val="dk2">
            <a:hueOff val="0"/>
            <a:satOff val="0"/>
            <a:lumOff val="0"/>
            <a:alphaOff val="0"/>
          </a:schemeClr>
        </a:solidFill>
        <a:ln w="1905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5560" tIns="35560" rIns="35560" bIns="35560" numCol="1" spcCol="1270" anchor="ctr" anchorCtr="0">
          <a:noAutofit/>
        </a:bodyPr>
        <a:lstStyle/>
        <a:p>
          <a:pPr marL="0" lvl="0" indent="0" algn="ctr" defTabSz="1244600">
            <a:lnSpc>
              <a:spcPct val="90000"/>
            </a:lnSpc>
            <a:spcBef>
              <a:spcPct val="0"/>
            </a:spcBef>
            <a:spcAft>
              <a:spcPct val="35000"/>
            </a:spcAft>
            <a:buNone/>
          </a:pPr>
          <a:r>
            <a:rPr lang="en-US" sz="2800" kern="1200" dirty="0"/>
            <a:t>MN 135A.15</a:t>
          </a:r>
        </a:p>
      </dsp:txBody>
      <dsp:txXfrm>
        <a:off x="604799" y="16054"/>
        <a:ext cx="2081493" cy="497171"/>
      </dsp:txXfrm>
    </dsp:sp>
    <dsp:sp modelId="{573803AB-53CA-4371-8C26-92201AAFCF08}">
      <dsp:nvSpPr>
        <dsp:cNvPr id="0" name=""/>
        <dsp:cNvSpPr/>
      </dsp:nvSpPr>
      <dsp:spPr>
        <a:xfrm rot="5400000">
          <a:off x="1599336" y="574903"/>
          <a:ext cx="92418" cy="92418"/>
        </a:xfrm>
        <a:prstGeom prst="rightArrow">
          <a:avLst>
            <a:gd name="adj1" fmla="val 66700"/>
            <a:gd name="adj2" fmla="val 50000"/>
          </a:avLst>
        </a:prstGeom>
        <a:solidFill>
          <a:schemeClr val="dk2">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77E05B65-7F8F-440B-823C-85088AE64C25}">
      <dsp:nvSpPr>
        <dsp:cNvPr id="0" name=""/>
        <dsp:cNvSpPr/>
      </dsp:nvSpPr>
      <dsp:spPr>
        <a:xfrm>
          <a:off x="589331" y="713531"/>
          <a:ext cx="2112429" cy="528107"/>
        </a:xfrm>
        <a:prstGeom prst="roundRect">
          <a:avLst>
            <a:gd name="adj" fmla="val 10000"/>
          </a:avLst>
        </a:prstGeom>
        <a:solidFill>
          <a:schemeClr val="dk2">
            <a:alpha val="90000"/>
            <a:tint val="40000"/>
            <a:hueOff val="0"/>
            <a:satOff val="0"/>
            <a:lumOff val="0"/>
            <a:alphaOff val="0"/>
          </a:schemeClr>
        </a:solidFill>
        <a:ln w="19050" cap="flat" cmpd="sng" algn="ctr">
          <a:solidFill>
            <a:schemeClr val="dk2">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7780" tIns="17780" rIns="17780" bIns="17780" numCol="1" spcCol="1270" anchor="ctr" anchorCtr="0">
          <a:noAutofit/>
        </a:bodyPr>
        <a:lstStyle/>
        <a:p>
          <a:pPr marL="0" lvl="0" indent="0" algn="ctr" defTabSz="622300">
            <a:lnSpc>
              <a:spcPct val="90000"/>
            </a:lnSpc>
            <a:spcBef>
              <a:spcPct val="0"/>
            </a:spcBef>
            <a:spcAft>
              <a:spcPct val="35000"/>
            </a:spcAft>
            <a:buNone/>
          </a:pPr>
          <a:r>
            <a:rPr lang="en-US" sz="1400" kern="1200" dirty="0"/>
            <a:t>Campus sexual misconduct</a:t>
          </a:r>
        </a:p>
      </dsp:txBody>
      <dsp:txXfrm>
        <a:off x="604799" y="728999"/>
        <a:ext cx="2081493" cy="497171"/>
      </dsp:txXfrm>
    </dsp:sp>
    <dsp:sp modelId="{2B0F9C7B-DE5E-4F24-9579-50151980CA8F}">
      <dsp:nvSpPr>
        <dsp:cNvPr id="0" name=""/>
        <dsp:cNvSpPr/>
      </dsp:nvSpPr>
      <dsp:spPr>
        <a:xfrm rot="5400000">
          <a:off x="1599336" y="1287848"/>
          <a:ext cx="92418" cy="92418"/>
        </a:xfrm>
        <a:prstGeom prst="rightArrow">
          <a:avLst>
            <a:gd name="adj1" fmla="val 66700"/>
            <a:gd name="adj2" fmla="val 50000"/>
          </a:avLst>
        </a:prstGeom>
        <a:solidFill>
          <a:schemeClr val="dk2">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5141D62D-8584-4063-8DC2-1DB884708F0F}">
      <dsp:nvSpPr>
        <dsp:cNvPr id="0" name=""/>
        <dsp:cNvSpPr/>
      </dsp:nvSpPr>
      <dsp:spPr>
        <a:xfrm>
          <a:off x="589331" y="1426476"/>
          <a:ext cx="2112429" cy="528107"/>
        </a:xfrm>
        <a:prstGeom prst="roundRect">
          <a:avLst>
            <a:gd name="adj" fmla="val 10000"/>
          </a:avLst>
        </a:prstGeom>
        <a:solidFill>
          <a:schemeClr val="dk2">
            <a:alpha val="90000"/>
            <a:tint val="40000"/>
            <a:hueOff val="0"/>
            <a:satOff val="0"/>
            <a:lumOff val="0"/>
            <a:alphaOff val="0"/>
          </a:schemeClr>
        </a:solidFill>
        <a:ln w="19050" cap="flat" cmpd="sng" algn="ctr">
          <a:solidFill>
            <a:schemeClr val="dk2">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7780" tIns="17780" rIns="17780" bIns="17780" numCol="1" spcCol="1270" anchor="ctr" anchorCtr="0">
          <a:noAutofit/>
        </a:bodyPr>
        <a:lstStyle/>
        <a:p>
          <a:pPr marL="0" lvl="0" indent="0" algn="ctr" defTabSz="622300">
            <a:lnSpc>
              <a:spcPct val="90000"/>
            </a:lnSpc>
            <a:spcBef>
              <a:spcPct val="0"/>
            </a:spcBef>
            <a:spcAft>
              <a:spcPct val="35000"/>
            </a:spcAft>
            <a:buNone/>
          </a:pPr>
          <a:r>
            <a:rPr lang="en-US" sz="1400" kern="1200" dirty="0"/>
            <a:t>Definitions, including uniform amnesty</a:t>
          </a:r>
        </a:p>
      </dsp:txBody>
      <dsp:txXfrm>
        <a:off x="604799" y="1441944"/>
        <a:ext cx="2081493" cy="497171"/>
      </dsp:txXfrm>
    </dsp:sp>
    <dsp:sp modelId="{E94E2182-5CC0-46B6-9965-9C5A96D9EA36}">
      <dsp:nvSpPr>
        <dsp:cNvPr id="0" name=""/>
        <dsp:cNvSpPr/>
      </dsp:nvSpPr>
      <dsp:spPr>
        <a:xfrm rot="5400000">
          <a:off x="1599336" y="2000793"/>
          <a:ext cx="92418" cy="92418"/>
        </a:xfrm>
        <a:prstGeom prst="rightArrow">
          <a:avLst>
            <a:gd name="adj1" fmla="val 66700"/>
            <a:gd name="adj2" fmla="val 50000"/>
          </a:avLst>
        </a:prstGeom>
        <a:solidFill>
          <a:schemeClr val="dk2">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FA519D56-1AEC-404E-B6B2-20E2528441EC}">
      <dsp:nvSpPr>
        <dsp:cNvPr id="0" name=""/>
        <dsp:cNvSpPr/>
      </dsp:nvSpPr>
      <dsp:spPr>
        <a:xfrm>
          <a:off x="589331" y="2139421"/>
          <a:ext cx="2112429" cy="528107"/>
        </a:xfrm>
        <a:prstGeom prst="roundRect">
          <a:avLst>
            <a:gd name="adj" fmla="val 10000"/>
          </a:avLst>
        </a:prstGeom>
        <a:solidFill>
          <a:schemeClr val="dk2">
            <a:alpha val="90000"/>
            <a:tint val="40000"/>
            <a:hueOff val="0"/>
            <a:satOff val="0"/>
            <a:lumOff val="0"/>
            <a:alphaOff val="0"/>
          </a:schemeClr>
        </a:solidFill>
        <a:ln w="19050" cap="flat" cmpd="sng" algn="ctr">
          <a:solidFill>
            <a:schemeClr val="dk2">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7780" tIns="17780" rIns="17780" bIns="17780" numCol="1" spcCol="1270" anchor="ctr" anchorCtr="0">
          <a:noAutofit/>
        </a:bodyPr>
        <a:lstStyle/>
        <a:p>
          <a:pPr marL="0" lvl="0" indent="0" algn="ctr" defTabSz="622300">
            <a:lnSpc>
              <a:spcPct val="90000"/>
            </a:lnSpc>
            <a:spcBef>
              <a:spcPct val="0"/>
            </a:spcBef>
            <a:spcAft>
              <a:spcPct val="35000"/>
            </a:spcAft>
            <a:buNone/>
          </a:pPr>
          <a:r>
            <a:rPr lang="en-US" sz="1400" kern="1200" dirty="0"/>
            <a:t>Online reporting form, including anonymity</a:t>
          </a:r>
        </a:p>
      </dsp:txBody>
      <dsp:txXfrm>
        <a:off x="604799" y="2154889"/>
        <a:ext cx="2081493" cy="497171"/>
      </dsp:txXfrm>
    </dsp:sp>
    <dsp:sp modelId="{CACA8485-C2DE-4B4E-9D3D-996A3130FC46}">
      <dsp:nvSpPr>
        <dsp:cNvPr id="0" name=""/>
        <dsp:cNvSpPr/>
      </dsp:nvSpPr>
      <dsp:spPr>
        <a:xfrm rot="5400000">
          <a:off x="1599336" y="2713738"/>
          <a:ext cx="92418" cy="92418"/>
        </a:xfrm>
        <a:prstGeom prst="rightArrow">
          <a:avLst>
            <a:gd name="adj1" fmla="val 66700"/>
            <a:gd name="adj2" fmla="val 50000"/>
          </a:avLst>
        </a:prstGeom>
        <a:solidFill>
          <a:schemeClr val="dk2">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3A193C7B-2B36-4D28-AB99-DA8FF7A2022D}">
      <dsp:nvSpPr>
        <dsp:cNvPr id="0" name=""/>
        <dsp:cNvSpPr/>
      </dsp:nvSpPr>
      <dsp:spPr>
        <a:xfrm>
          <a:off x="589331" y="2852366"/>
          <a:ext cx="2112429" cy="528107"/>
        </a:xfrm>
        <a:prstGeom prst="roundRect">
          <a:avLst>
            <a:gd name="adj" fmla="val 10000"/>
          </a:avLst>
        </a:prstGeom>
        <a:solidFill>
          <a:schemeClr val="dk2">
            <a:alpha val="90000"/>
            <a:tint val="40000"/>
            <a:hueOff val="0"/>
            <a:satOff val="0"/>
            <a:lumOff val="0"/>
            <a:alphaOff val="0"/>
          </a:schemeClr>
        </a:solidFill>
        <a:ln w="19050" cap="flat" cmpd="sng" algn="ctr">
          <a:solidFill>
            <a:schemeClr val="dk2">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7780" tIns="17780" rIns="17780" bIns="17780" numCol="1" spcCol="1270" anchor="ctr" anchorCtr="0">
          <a:noAutofit/>
        </a:bodyPr>
        <a:lstStyle/>
        <a:p>
          <a:pPr marL="0" lvl="0" indent="0" algn="ctr" defTabSz="622300">
            <a:lnSpc>
              <a:spcPct val="90000"/>
            </a:lnSpc>
            <a:spcBef>
              <a:spcPct val="0"/>
            </a:spcBef>
            <a:spcAft>
              <a:spcPct val="35000"/>
            </a:spcAft>
            <a:buNone/>
          </a:pPr>
          <a:r>
            <a:rPr lang="en-US" sz="1400" kern="1200" dirty="0"/>
            <a:t>Required training: students and employees</a:t>
          </a:r>
        </a:p>
      </dsp:txBody>
      <dsp:txXfrm>
        <a:off x="604799" y="2867834"/>
        <a:ext cx="2081493" cy="497171"/>
      </dsp:txXfrm>
    </dsp:sp>
    <dsp:sp modelId="{DC58A204-6F33-40A3-A900-8E662BEAE081}">
      <dsp:nvSpPr>
        <dsp:cNvPr id="0" name=""/>
        <dsp:cNvSpPr/>
      </dsp:nvSpPr>
      <dsp:spPr>
        <a:xfrm rot="5400000">
          <a:off x="1599336" y="3426682"/>
          <a:ext cx="92418" cy="92418"/>
        </a:xfrm>
        <a:prstGeom prst="rightArrow">
          <a:avLst>
            <a:gd name="adj1" fmla="val 66700"/>
            <a:gd name="adj2" fmla="val 50000"/>
          </a:avLst>
        </a:prstGeom>
        <a:solidFill>
          <a:schemeClr val="dk2">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2C20EDA9-2E25-46E4-9E36-F7ADDC252148}">
      <dsp:nvSpPr>
        <dsp:cNvPr id="0" name=""/>
        <dsp:cNvSpPr/>
      </dsp:nvSpPr>
      <dsp:spPr>
        <a:xfrm>
          <a:off x="589331" y="3565311"/>
          <a:ext cx="2112429" cy="528107"/>
        </a:xfrm>
        <a:prstGeom prst="roundRect">
          <a:avLst>
            <a:gd name="adj" fmla="val 10000"/>
          </a:avLst>
        </a:prstGeom>
        <a:solidFill>
          <a:schemeClr val="dk2">
            <a:alpha val="90000"/>
            <a:tint val="40000"/>
            <a:hueOff val="0"/>
            <a:satOff val="0"/>
            <a:lumOff val="0"/>
            <a:alphaOff val="0"/>
          </a:schemeClr>
        </a:solidFill>
        <a:ln w="19050" cap="flat" cmpd="sng" algn="ctr">
          <a:solidFill>
            <a:schemeClr val="dk2">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7780" tIns="17780" rIns="17780" bIns="17780" numCol="1" spcCol="1270" anchor="ctr" anchorCtr="0">
          <a:noAutofit/>
        </a:bodyPr>
        <a:lstStyle/>
        <a:p>
          <a:pPr marL="0" lvl="0" indent="0" algn="ctr" defTabSz="622300">
            <a:lnSpc>
              <a:spcPct val="90000"/>
            </a:lnSpc>
            <a:spcBef>
              <a:spcPct val="0"/>
            </a:spcBef>
            <a:spcAft>
              <a:spcPct val="35000"/>
            </a:spcAft>
            <a:buNone/>
          </a:pPr>
          <a:r>
            <a:rPr lang="en-US" sz="1400" kern="1200" dirty="0"/>
            <a:t>Annual report</a:t>
          </a:r>
        </a:p>
      </dsp:txBody>
      <dsp:txXfrm>
        <a:off x="604799" y="3580779"/>
        <a:ext cx="2081493" cy="497171"/>
      </dsp:txXfrm>
    </dsp:sp>
    <dsp:sp modelId="{DD02D6A7-213D-479C-9187-D7EF4CFA49B1}">
      <dsp:nvSpPr>
        <dsp:cNvPr id="0" name=""/>
        <dsp:cNvSpPr/>
      </dsp:nvSpPr>
      <dsp:spPr>
        <a:xfrm rot="5400000">
          <a:off x="1599336" y="4139627"/>
          <a:ext cx="92418" cy="92418"/>
        </a:xfrm>
        <a:prstGeom prst="rightArrow">
          <a:avLst>
            <a:gd name="adj1" fmla="val 66700"/>
            <a:gd name="adj2" fmla="val 50000"/>
          </a:avLst>
        </a:prstGeom>
        <a:solidFill>
          <a:schemeClr val="dk2">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9C288923-0A49-41CE-ADA8-A9A3D17034A6}">
      <dsp:nvSpPr>
        <dsp:cNvPr id="0" name=""/>
        <dsp:cNvSpPr/>
      </dsp:nvSpPr>
      <dsp:spPr>
        <a:xfrm>
          <a:off x="589331" y="4278255"/>
          <a:ext cx="2112429" cy="528107"/>
        </a:xfrm>
        <a:prstGeom prst="roundRect">
          <a:avLst>
            <a:gd name="adj" fmla="val 10000"/>
          </a:avLst>
        </a:prstGeom>
        <a:solidFill>
          <a:schemeClr val="dk2">
            <a:alpha val="90000"/>
            <a:tint val="40000"/>
            <a:hueOff val="0"/>
            <a:satOff val="0"/>
            <a:lumOff val="0"/>
            <a:alphaOff val="0"/>
          </a:schemeClr>
        </a:solidFill>
        <a:ln w="19050" cap="flat" cmpd="sng" algn="ctr">
          <a:solidFill>
            <a:schemeClr val="dk2">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7780" tIns="17780" rIns="17780" bIns="17780" numCol="1" spcCol="1270" anchor="ctr" anchorCtr="0">
          <a:noAutofit/>
        </a:bodyPr>
        <a:lstStyle/>
        <a:p>
          <a:pPr marL="0" lvl="0" indent="0" algn="ctr" defTabSz="622300">
            <a:lnSpc>
              <a:spcPct val="90000"/>
            </a:lnSpc>
            <a:spcBef>
              <a:spcPct val="0"/>
            </a:spcBef>
            <a:spcAft>
              <a:spcPct val="35000"/>
            </a:spcAft>
            <a:buNone/>
          </a:pPr>
          <a:r>
            <a:rPr lang="en-US" sz="1400" kern="1200" dirty="0"/>
            <a:t>2024 updates</a:t>
          </a:r>
        </a:p>
      </dsp:txBody>
      <dsp:txXfrm>
        <a:off x="604799" y="4293723"/>
        <a:ext cx="2081493" cy="497171"/>
      </dsp:txXfrm>
    </dsp:sp>
    <dsp:sp modelId="{AA6FD6EA-8776-4CD1-8A43-F880B144FBAB}">
      <dsp:nvSpPr>
        <dsp:cNvPr id="0" name=""/>
        <dsp:cNvSpPr/>
      </dsp:nvSpPr>
      <dsp:spPr>
        <a:xfrm>
          <a:off x="2997500" y="586"/>
          <a:ext cx="2112429" cy="528107"/>
        </a:xfrm>
        <a:prstGeom prst="roundRect">
          <a:avLst>
            <a:gd name="adj" fmla="val 10000"/>
          </a:avLst>
        </a:prstGeom>
        <a:solidFill>
          <a:schemeClr val="dk2">
            <a:hueOff val="0"/>
            <a:satOff val="0"/>
            <a:lumOff val="0"/>
            <a:alphaOff val="0"/>
          </a:schemeClr>
        </a:solidFill>
        <a:ln w="1905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5560" tIns="35560" rIns="35560" bIns="35560" numCol="1" spcCol="1270" anchor="ctr" anchorCtr="0">
          <a:noAutofit/>
        </a:bodyPr>
        <a:lstStyle/>
        <a:p>
          <a:pPr marL="0" lvl="0" indent="0" algn="ctr" defTabSz="1244600">
            <a:lnSpc>
              <a:spcPct val="90000"/>
            </a:lnSpc>
            <a:spcBef>
              <a:spcPct val="0"/>
            </a:spcBef>
            <a:spcAft>
              <a:spcPct val="35000"/>
            </a:spcAft>
            <a:buNone/>
          </a:pPr>
          <a:r>
            <a:rPr lang="en-US" sz="2800" kern="1200" dirty="0"/>
            <a:t>MN 135A.158</a:t>
          </a:r>
        </a:p>
      </dsp:txBody>
      <dsp:txXfrm>
        <a:off x="3012968" y="16054"/>
        <a:ext cx="2081493" cy="497171"/>
      </dsp:txXfrm>
    </dsp:sp>
    <dsp:sp modelId="{698BE4C3-2BF7-4B7F-BDB0-7AF2AEB504F7}">
      <dsp:nvSpPr>
        <dsp:cNvPr id="0" name=""/>
        <dsp:cNvSpPr/>
      </dsp:nvSpPr>
      <dsp:spPr>
        <a:xfrm rot="5400000">
          <a:off x="4007505" y="574903"/>
          <a:ext cx="92418" cy="92418"/>
        </a:xfrm>
        <a:prstGeom prst="rightArrow">
          <a:avLst>
            <a:gd name="adj1" fmla="val 66700"/>
            <a:gd name="adj2" fmla="val 50000"/>
          </a:avLst>
        </a:prstGeom>
        <a:solidFill>
          <a:schemeClr val="dk2">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107D740B-D182-4766-AEBC-3F1A6CABA857}">
      <dsp:nvSpPr>
        <dsp:cNvPr id="0" name=""/>
        <dsp:cNvSpPr/>
      </dsp:nvSpPr>
      <dsp:spPr>
        <a:xfrm>
          <a:off x="2997500" y="713531"/>
          <a:ext cx="2112429" cy="528107"/>
        </a:xfrm>
        <a:prstGeom prst="roundRect">
          <a:avLst>
            <a:gd name="adj" fmla="val 10000"/>
          </a:avLst>
        </a:prstGeom>
        <a:solidFill>
          <a:schemeClr val="dk2">
            <a:alpha val="90000"/>
            <a:tint val="40000"/>
            <a:hueOff val="0"/>
            <a:satOff val="0"/>
            <a:lumOff val="0"/>
            <a:alphaOff val="0"/>
          </a:schemeClr>
        </a:solidFill>
        <a:ln w="19050" cap="flat" cmpd="sng" algn="ctr">
          <a:solidFill>
            <a:schemeClr val="dk2">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7780" tIns="17780" rIns="17780" bIns="17780" numCol="1" spcCol="1270" anchor="ctr" anchorCtr="0">
          <a:noAutofit/>
        </a:bodyPr>
        <a:lstStyle/>
        <a:p>
          <a:pPr marL="0" lvl="0" indent="0" algn="ctr" defTabSz="622300">
            <a:lnSpc>
              <a:spcPct val="90000"/>
            </a:lnSpc>
            <a:spcBef>
              <a:spcPct val="0"/>
            </a:spcBef>
            <a:spcAft>
              <a:spcPct val="35000"/>
            </a:spcAft>
            <a:buNone/>
          </a:pPr>
          <a:r>
            <a:rPr lang="en-US" sz="1400" kern="1200" dirty="0"/>
            <a:t>Student Parents and Pregnant Students</a:t>
          </a:r>
        </a:p>
      </dsp:txBody>
      <dsp:txXfrm>
        <a:off x="3012968" y="728999"/>
        <a:ext cx="2081493" cy="497171"/>
      </dsp:txXfrm>
    </dsp:sp>
    <dsp:sp modelId="{59AFEB7A-C3A6-4BAC-A716-86D548CAC67E}">
      <dsp:nvSpPr>
        <dsp:cNvPr id="0" name=""/>
        <dsp:cNvSpPr/>
      </dsp:nvSpPr>
      <dsp:spPr>
        <a:xfrm rot="5400000">
          <a:off x="4007505" y="1287848"/>
          <a:ext cx="92418" cy="92418"/>
        </a:xfrm>
        <a:prstGeom prst="rightArrow">
          <a:avLst>
            <a:gd name="adj1" fmla="val 66700"/>
            <a:gd name="adj2" fmla="val 50000"/>
          </a:avLst>
        </a:prstGeom>
        <a:solidFill>
          <a:schemeClr val="dk2">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A1937C4E-37FC-4C00-BD08-9E04640EDEDE}">
      <dsp:nvSpPr>
        <dsp:cNvPr id="0" name=""/>
        <dsp:cNvSpPr/>
      </dsp:nvSpPr>
      <dsp:spPr>
        <a:xfrm>
          <a:off x="2997500" y="1426476"/>
          <a:ext cx="2112429" cy="528107"/>
        </a:xfrm>
        <a:prstGeom prst="roundRect">
          <a:avLst>
            <a:gd name="adj" fmla="val 10000"/>
          </a:avLst>
        </a:prstGeom>
        <a:solidFill>
          <a:schemeClr val="dk2">
            <a:alpha val="90000"/>
            <a:tint val="40000"/>
            <a:hueOff val="0"/>
            <a:satOff val="0"/>
            <a:lumOff val="0"/>
            <a:alphaOff val="0"/>
          </a:schemeClr>
        </a:solidFill>
        <a:ln w="19050" cap="flat" cmpd="sng" algn="ctr">
          <a:solidFill>
            <a:schemeClr val="dk2">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7780" tIns="17780" rIns="17780" bIns="17780" numCol="1" spcCol="1270" anchor="ctr" anchorCtr="0">
          <a:noAutofit/>
        </a:bodyPr>
        <a:lstStyle/>
        <a:p>
          <a:pPr marL="0" lvl="0" indent="0" algn="ctr" defTabSz="622300">
            <a:lnSpc>
              <a:spcPct val="90000"/>
            </a:lnSpc>
            <a:spcBef>
              <a:spcPct val="0"/>
            </a:spcBef>
            <a:spcAft>
              <a:spcPct val="35000"/>
            </a:spcAft>
            <a:buNone/>
          </a:pPr>
          <a:r>
            <a:rPr lang="en-US" sz="1400" kern="1200" dirty="0"/>
            <a:t>Required fact sheet of legal rights</a:t>
          </a:r>
        </a:p>
      </dsp:txBody>
      <dsp:txXfrm>
        <a:off x="3012968" y="1441944"/>
        <a:ext cx="2081493" cy="497171"/>
      </dsp:txXfrm>
    </dsp:sp>
    <dsp:sp modelId="{D19E9336-20EA-4AA5-9A98-44D3175E235C}">
      <dsp:nvSpPr>
        <dsp:cNvPr id="0" name=""/>
        <dsp:cNvSpPr/>
      </dsp:nvSpPr>
      <dsp:spPr>
        <a:xfrm rot="5400000">
          <a:off x="4007505" y="2000793"/>
          <a:ext cx="92418" cy="92418"/>
        </a:xfrm>
        <a:prstGeom prst="rightArrow">
          <a:avLst>
            <a:gd name="adj1" fmla="val 66700"/>
            <a:gd name="adj2" fmla="val 50000"/>
          </a:avLst>
        </a:prstGeom>
        <a:solidFill>
          <a:schemeClr val="dk2">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707D3A7E-CF64-4482-82EC-787A4AEE4DE4}">
      <dsp:nvSpPr>
        <dsp:cNvPr id="0" name=""/>
        <dsp:cNvSpPr/>
      </dsp:nvSpPr>
      <dsp:spPr>
        <a:xfrm>
          <a:off x="2997500" y="2139421"/>
          <a:ext cx="2112429" cy="734518"/>
        </a:xfrm>
        <a:prstGeom prst="roundRect">
          <a:avLst>
            <a:gd name="adj" fmla="val 10000"/>
          </a:avLst>
        </a:prstGeom>
        <a:solidFill>
          <a:schemeClr val="dk2">
            <a:alpha val="90000"/>
            <a:tint val="40000"/>
            <a:hueOff val="0"/>
            <a:satOff val="0"/>
            <a:lumOff val="0"/>
            <a:alphaOff val="0"/>
          </a:schemeClr>
        </a:solidFill>
        <a:ln w="19050" cap="flat" cmpd="sng" algn="ctr">
          <a:solidFill>
            <a:schemeClr val="dk2">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7780" tIns="17780" rIns="17780" bIns="17780" numCol="1" spcCol="1270" anchor="ctr" anchorCtr="0">
          <a:noAutofit/>
        </a:bodyPr>
        <a:lstStyle/>
        <a:p>
          <a:pPr marL="0" lvl="0" indent="0" algn="ctr" defTabSz="622300">
            <a:lnSpc>
              <a:spcPct val="90000"/>
            </a:lnSpc>
            <a:spcBef>
              <a:spcPct val="0"/>
            </a:spcBef>
            <a:spcAft>
              <a:spcPct val="35000"/>
            </a:spcAft>
            <a:buNone/>
          </a:pPr>
          <a:r>
            <a:rPr lang="en-US" sz="1400" kern="1200" dirty="0"/>
            <a:t>Resources including </a:t>
          </a:r>
          <a:r>
            <a:rPr lang="en-US" sz="1400" b="0" i="0" kern="1200" dirty="0"/>
            <a:t>prenatal care, child care, transportation, and housing</a:t>
          </a:r>
          <a:endParaRPr lang="en-US" sz="1400" kern="1200" dirty="0"/>
        </a:p>
      </dsp:txBody>
      <dsp:txXfrm>
        <a:off x="3019013" y="2160934"/>
        <a:ext cx="2069403" cy="691492"/>
      </dsp:txXfrm>
    </dsp:sp>
    <dsp:sp modelId="{39C2B89E-18DD-4400-BCC0-D2B0D06B5B2D}">
      <dsp:nvSpPr>
        <dsp:cNvPr id="0" name=""/>
        <dsp:cNvSpPr/>
      </dsp:nvSpPr>
      <dsp:spPr>
        <a:xfrm>
          <a:off x="5405670" y="586"/>
          <a:ext cx="2112429" cy="827913"/>
        </a:xfrm>
        <a:prstGeom prst="roundRect">
          <a:avLst>
            <a:gd name="adj" fmla="val 10000"/>
          </a:avLst>
        </a:prstGeom>
        <a:solidFill>
          <a:schemeClr val="dk2">
            <a:hueOff val="0"/>
            <a:satOff val="0"/>
            <a:lumOff val="0"/>
            <a:alphaOff val="0"/>
          </a:schemeClr>
        </a:solidFill>
        <a:ln w="1905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5560" tIns="35560" rIns="35560" bIns="35560" numCol="1" spcCol="1270" anchor="ctr" anchorCtr="0">
          <a:noAutofit/>
        </a:bodyPr>
        <a:lstStyle/>
        <a:p>
          <a:pPr marL="0" lvl="0" indent="0" algn="ctr" defTabSz="1244600">
            <a:lnSpc>
              <a:spcPct val="90000"/>
            </a:lnSpc>
            <a:spcBef>
              <a:spcPct val="0"/>
            </a:spcBef>
            <a:spcAft>
              <a:spcPct val="35000"/>
            </a:spcAft>
            <a:buNone/>
          </a:pPr>
          <a:r>
            <a:rPr lang="en-US" sz="2800" kern="1200" dirty="0"/>
            <a:t>MN 153A.1581</a:t>
          </a:r>
        </a:p>
      </dsp:txBody>
      <dsp:txXfrm>
        <a:off x="5429919" y="24835"/>
        <a:ext cx="2063931" cy="779415"/>
      </dsp:txXfrm>
    </dsp:sp>
    <dsp:sp modelId="{9735C6B2-98BD-4EE0-9928-194F8CC7973E}">
      <dsp:nvSpPr>
        <dsp:cNvPr id="0" name=""/>
        <dsp:cNvSpPr/>
      </dsp:nvSpPr>
      <dsp:spPr>
        <a:xfrm rot="5400000">
          <a:off x="6415675" y="874709"/>
          <a:ext cx="92418" cy="92418"/>
        </a:xfrm>
        <a:prstGeom prst="rightArrow">
          <a:avLst>
            <a:gd name="adj1" fmla="val 66700"/>
            <a:gd name="adj2" fmla="val 50000"/>
          </a:avLst>
        </a:prstGeom>
        <a:solidFill>
          <a:schemeClr val="dk2">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6268BE81-A0B3-4F9B-B460-3B544D2C453A}">
      <dsp:nvSpPr>
        <dsp:cNvPr id="0" name=""/>
        <dsp:cNvSpPr/>
      </dsp:nvSpPr>
      <dsp:spPr>
        <a:xfrm>
          <a:off x="5405670" y="1013338"/>
          <a:ext cx="2112429" cy="528107"/>
        </a:xfrm>
        <a:prstGeom prst="roundRect">
          <a:avLst>
            <a:gd name="adj" fmla="val 10000"/>
          </a:avLst>
        </a:prstGeom>
        <a:solidFill>
          <a:schemeClr val="dk2">
            <a:alpha val="90000"/>
            <a:tint val="40000"/>
            <a:hueOff val="0"/>
            <a:satOff val="0"/>
            <a:lumOff val="0"/>
            <a:alphaOff val="0"/>
          </a:schemeClr>
        </a:solidFill>
        <a:ln w="19050" cap="flat" cmpd="sng" algn="ctr">
          <a:solidFill>
            <a:schemeClr val="dk2">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7780" tIns="17780" rIns="17780" bIns="17780" numCol="1" spcCol="1270" anchor="ctr" anchorCtr="0">
          <a:noAutofit/>
        </a:bodyPr>
        <a:lstStyle/>
        <a:p>
          <a:pPr marL="0" lvl="0" indent="0" algn="ctr" defTabSz="622300">
            <a:lnSpc>
              <a:spcPct val="90000"/>
            </a:lnSpc>
            <a:spcBef>
              <a:spcPct val="0"/>
            </a:spcBef>
            <a:spcAft>
              <a:spcPct val="35000"/>
            </a:spcAft>
            <a:buNone/>
          </a:pPr>
          <a:r>
            <a:rPr lang="en-US" sz="1400" kern="1200" dirty="0"/>
            <a:t>Navigators for parenting students</a:t>
          </a:r>
        </a:p>
      </dsp:txBody>
      <dsp:txXfrm>
        <a:off x="5421138" y="1028806"/>
        <a:ext cx="2081493" cy="497171"/>
      </dsp:txXfrm>
    </dsp:sp>
    <dsp:sp modelId="{06444834-B6E7-4848-B355-1EEDF9C8E08D}">
      <dsp:nvSpPr>
        <dsp:cNvPr id="0" name=""/>
        <dsp:cNvSpPr/>
      </dsp:nvSpPr>
      <dsp:spPr>
        <a:xfrm rot="5400000">
          <a:off x="6415675" y="1587654"/>
          <a:ext cx="92418" cy="92418"/>
        </a:xfrm>
        <a:prstGeom prst="rightArrow">
          <a:avLst>
            <a:gd name="adj1" fmla="val 66700"/>
            <a:gd name="adj2" fmla="val 50000"/>
          </a:avLst>
        </a:prstGeom>
        <a:solidFill>
          <a:schemeClr val="dk2">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95E305A8-2496-40D5-B355-B2A9A76A246D}">
      <dsp:nvSpPr>
        <dsp:cNvPr id="0" name=""/>
        <dsp:cNvSpPr/>
      </dsp:nvSpPr>
      <dsp:spPr>
        <a:xfrm>
          <a:off x="5405670" y="1726283"/>
          <a:ext cx="2112429" cy="528107"/>
        </a:xfrm>
        <a:prstGeom prst="roundRect">
          <a:avLst>
            <a:gd name="adj" fmla="val 10000"/>
          </a:avLst>
        </a:prstGeom>
        <a:solidFill>
          <a:schemeClr val="dk2">
            <a:alpha val="90000"/>
            <a:tint val="40000"/>
            <a:hueOff val="0"/>
            <a:satOff val="0"/>
            <a:lumOff val="0"/>
            <a:alphaOff val="0"/>
          </a:schemeClr>
        </a:solidFill>
        <a:ln w="19050" cap="flat" cmpd="sng" algn="ctr">
          <a:solidFill>
            <a:schemeClr val="dk2">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7780" tIns="17780" rIns="17780" bIns="17780" numCol="1" spcCol="1270" anchor="ctr" anchorCtr="0">
          <a:noAutofit/>
        </a:bodyPr>
        <a:lstStyle/>
        <a:p>
          <a:pPr marL="0" lvl="0" indent="0" algn="ctr" defTabSz="622300">
            <a:lnSpc>
              <a:spcPct val="90000"/>
            </a:lnSpc>
            <a:spcBef>
              <a:spcPct val="0"/>
            </a:spcBef>
            <a:spcAft>
              <a:spcPct val="35000"/>
            </a:spcAft>
            <a:buNone/>
          </a:pPr>
          <a:r>
            <a:rPr lang="en-US" sz="1400" kern="1200" dirty="0"/>
            <a:t>Child: under the age of 18</a:t>
          </a:r>
        </a:p>
      </dsp:txBody>
      <dsp:txXfrm>
        <a:off x="5421138" y="1741751"/>
        <a:ext cx="2081493" cy="497171"/>
      </dsp:txXfrm>
    </dsp:sp>
    <dsp:sp modelId="{9B451EE2-DC0C-4FC7-AFE8-28E326FE8BB0}">
      <dsp:nvSpPr>
        <dsp:cNvPr id="0" name=""/>
        <dsp:cNvSpPr/>
      </dsp:nvSpPr>
      <dsp:spPr>
        <a:xfrm rot="5400000">
          <a:off x="6415675" y="2300599"/>
          <a:ext cx="92418" cy="92418"/>
        </a:xfrm>
        <a:prstGeom prst="rightArrow">
          <a:avLst>
            <a:gd name="adj1" fmla="val 66700"/>
            <a:gd name="adj2" fmla="val 50000"/>
          </a:avLst>
        </a:prstGeom>
        <a:solidFill>
          <a:schemeClr val="dk2">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B2363E7F-400B-4D5F-B9E1-4C609865E15E}">
      <dsp:nvSpPr>
        <dsp:cNvPr id="0" name=""/>
        <dsp:cNvSpPr/>
      </dsp:nvSpPr>
      <dsp:spPr>
        <a:xfrm>
          <a:off x="5405670" y="2439227"/>
          <a:ext cx="2112429" cy="528107"/>
        </a:xfrm>
        <a:prstGeom prst="roundRect">
          <a:avLst>
            <a:gd name="adj" fmla="val 10000"/>
          </a:avLst>
        </a:prstGeom>
        <a:solidFill>
          <a:schemeClr val="dk2">
            <a:alpha val="90000"/>
            <a:tint val="40000"/>
            <a:hueOff val="0"/>
            <a:satOff val="0"/>
            <a:lumOff val="0"/>
            <a:alphaOff val="0"/>
          </a:schemeClr>
        </a:solidFill>
        <a:ln w="19050" cap="flat" cmpd="sng" algn="ctr">
          <a:solidFill>
            <a:schemeClr val="dk2">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7780" tIns="17780" rIns="17780" bIns="17780" numCol="1" spcCol="1270" anchor="ctr" anchorCtr="0">
          <a:noAutofit/>
        </a:bodyPr>
        <a:lstStyle/>
        <a:p>
          <a:pPr marL="0" lvl="0" indent="0" algn="ctr" defTabSz="622300">
            <a:lnSpc>
              <a:spcPct val="90000"/>
            </a:lnSpc>
            <a:spcBef>
              <a:spcPct val="0"/>
            </a:spcBef>
            <a:spcAft>
              <a:spcPct val="35000"/>
            </a:spcAft>
            <a:buNone/>
          </a:pPr>
          <a:r>
            <a:rPr lang="en-US" sz="1400" kern="1200" dirty="0"/>
            <a:t>At least one designated employee</a:t>
          </a:r>
        </a:p>
      </dsp:txBody>
      <dsp:txXfrm>
        <a:off x="5421138" y="2454695"/>
        <a:ext cx="2081493" cy="497171"/>
      </dsp:txXfrm>
    </dsp:sp>
    <dsp:sp modelId="{A2529CA1-7F00-4CAF-9C92-F791E84BDEEC}">
      <dsp:nvSpPr>
        <dsp:cNvPr id="0" name=""/>
        <dsp:cNvSpPr/>
      </dsp:nvSpPr>
      <dsp:spPr>
        <a:xfrm rot="5400000">
          <a:off x="6415675" y="3013544"/>
          <a:ext cx="92418" cy="92418"/>
        </a:xfrm>
        <a:prstGeom prst="rightArrow">
          <a:avLst>
            <a:gd name="adj1" fmla="val 66700"/>
            <a:gd name="adj2" fmla="val 50000"/>
          </a:avLst>
        </a:prstGeom>
        <a:solidFill>
          <a:schemeClr val="dk2">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E208EDCF-3CA3-44CC-A285-18EA7B0AA3F6}">
      <dsp:nvSpPr>
        <dsp:cNvPr id="0" name=""/>
        <dsp:cNvSpPr/>
      </dsp:nvSpPr>
      <dsp:spPr>
        <a:xfrm>
          <a:off x="5405670" y="3152172"/>
          <a:ext cx="2112429" cy="528107"/>
        </a:xfrm>
        <a:prstGeom prst="roundRect">
          <a:avLst>
            <a:gd name="adj" fmla="val 10000"/>
          </a:avLst>
        </a:prstGeom>
        <a:solidFill>
          <a:schemeClr val="dk2">
            <a:alpha val="90000"/>
            <a:tint val="40000"/>
            <a:hueOff val="0"/>
            <a:satOff val="0"/>
            <a:lumOff val="0"/>
            <a:alphaOff val="0"/>
          </a:schemeClr>
        </a:solidFill>
        <a:ln w="19050" cap="flat" cmpd="sng" algn="ctr">
          <a:solidFill>
            <a:schemeClr val="dk2">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7780" tIns="17780" rIns="17780" bIns="17780" numCol="1" spcCol="1270" anchor="ctr" anchorCtr="0">
          <a:noAutofit/>
        </a:bodyPr>
        <a:lstStyle/>
        <a:p>
          <a:pPr marL="0" lvl="0" indent="0" algn="ctr" defTabSz="622300">
            <a:lnSpc>
              <a:spcPct val="90000"/>
            </a:lnSpc>
            <a:spcBef>
              <a:spcPct val="0"/>
            </a:spcBef>
            <a:spcAft>
              <a:spcPct val="35000"/>
            </a:spcAft>
            <a:buNone/>
          </a:pPr>
          <a:r>
            <a:rPr lang="en-US" sz="1400" kern="1200" dirty="0"/>
            <a:t>Support services and other resources available at college</a:t>
          </a:r>
        </a:p>
      </dsp:txBody>
      <dsp:txXfrm>
        <a:off x="5421138" y="3167640"/>
        <a:ext cx="2081493" cy="497171"/>
      </dsp:txXfrm>
    </dsp:sp>
    <dsp:sp modelId="{93CB21E5-27A4-4448-AA60-CDA1BF4A7946}">
      <dsp:nvSpPr>
        <dsp:cNvPr id="0" name=""/>
        <dsp:cNvSpPr/>
      </dsp:nvSpPr>
      <dsp:spPr>
        <a:xfrm rot="5400000">
          <a:off x="6415675" y="3726489"/>
          <a:ext cx="92418" cy="92418"/>
        </a:xfrm>
        <a:prstGeom prst="rightArrow">
          <a:avLst>
            <a:gd name="adj1" fmla="val 66700"/>
            <a:gd name="adj2" fmla="val 50000"/>
          </a:avLst>
        </a:prstGeom>
        <a:solidFill>
          <a:schemeClr val="dk2">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8C5F5294-AB60-45E5-901E-38477E87923E}">
      <dsp:nvSpPr>
        <dsp:cNvPr id="0" name=""/>
        <dsp:cNvSpPr/>
      </dsp:nvSpPr>
      <dsp:spPr>
        <a:xfrm>
          <a:off x="5405670" y="3865117"/>
          <a:ext cx="2112429" cy="528107"/>
        </a:xfrm>
        <a:prstGeom prst="roundRect">
          <a:avLst>
            <a:gd name="adj" fmla="val 10000"/>
          </a:avLst>
        </a:prstGeom>
        <a:solidFill>
          <a:schemeClr val="dk2">
            <a:alpha val="90000"/>
            <a:tint val="40000"/>
            <a:hueOff val="0"/>
            <a:satOff val="0"/>
            <a:lumOff val="0"/>
            <a:alphaOff val="0"/>
          </a:schemeClr>
        </a:solidFill>
        <a:ln w="19050" cap="flat" cmpd="sng" algn="ctr">
          <a:solidFill>
            <a:schemeClr val="dk2">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7780" tIns="17780" rIns="17780" bIns="17780" numCol="1" spcCol="1270" anchor="ctr" anchorCtr="0">
          <a:noAutofit/>
        </a:bodyPr>
        <a:lstStyle/>
        <a:p>
          <a:pPr marL="0" lvl="0" indent="0" algn="ctr" defTabSz="622300">
            <a:lnSpc>
              <a:spcPct val="90000"/>
            </a:lnSpc>
            <a:spcBef>
              <a:spcPct val="0"/>
            </a:spcBef>
            <a:spcAft>
              <a:spcPct val="35000"/>
            </a:spcAft>
            <a:buNone/>
          </a:pPr>
          <a:r>
            <a:rPr lang="en-US" sz="1400" kern="1200" dirty="0"/>
            <a:t>Future: collect data re parenting status</a:t>
          </a:r>
        </a:p>
      </dsp:txBody>
      <dsp:txXfrm>
        <a:off x="5421138" y="3880585"/>
        <a:ext cx="2081493" cy="497171"/>
      </dsp:txXfrm>
    </dsp:sp>
    <dsp:sp modelId="{8DC64925-B25B-4D92-918C-88EC4500EBDD}">
      <dsp:nvSpPr>
        <dsp:cNvPr id="0" name=""/>
        <dsp:cNvSpPr/>
      </dsp:nvSpPr>
      <dsp:spPr>
        <a:xfrm>
          <a:off x="7813839" y="586"/>
          <a:ext cx="2112429" cy="796206"/>
        </a:xfrm>
        <a:prstGeom prst="roundRect">
          <a:avLst>
            <a:gd name="adj" fmla="val 10000"/>
          </a:avLst>
        </a:prstGeom>
        <a:solidFill>
          <a:schemeClr val="dk2">
            <a:hueOff val="0"/>
            <a:satOff val="0"/>
            <a:lumOff val="0"/>
            <a:alphaOff val="0"/>
          </a:schemeClr>
        </a:solidFill>
        <a:ln w="1905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5560" tIns="35560" rIns="35560" bIns="35560" numCol="1" spcCol="1270" anchor="ctr" anchorCtr="0">
          <a:noAutofit/>
        </a:bodyPr>
        <a:lstStyle/>
        <a:p>
          <a:pPr marL="0" lvl="0" indent="0" algn="ctr" defTabSz="1244600">
            <a:lnSpc>
              <a:spcPct val="90000"/>
            </a:lnSpc>
            <a:spcBef>
              <a:spcPct val="0"/>
            </a:spcBef>
            <a:spcAft>
              <a:spcPct val="35000"/>
            </a:spcAft>
            <a:buNone/>
          </a:pPr>
          <a:r>
            <a:rPr lang="en-US" sz="2800" kern="1200" dirty="0"/>
            <a:t>MN 153A.1582</a:t>
          </a:r>
        </a:p>
      </dsp:txBody>
      <dsp:txXfrm>
        <a:off x="7837159" y="23906"/>
        <a:ext cx="2065789" cy="749566"/>
      </dsp:txXfrm>
    </dsp:sp>
    <dsp:sp modelId="{12F32FC0-AD87-4B25-869B-177DD3B816F5}">
      <dsp:nvSpPr>
        <dsp:cNvPr id="0" name=""/>
        <dsp:cNvSpPr/>
      </dsp:nvSpPr>
      <dsp:spPr>
        <a:xfrm rot="5400000">
          <a:off x="8823844" y="843002"/>
          <a:ext cx="92418" cy="92418"/>
        </a:xfrm>
        <a:prstGeom prst="rightArrow">
          <a:avLst>
            <a:gd name="adj1" fmla="val 66700"/>
            <a:gd name="adj2" fmla="val 50000"/>
          </a:avLst>
        </a:prstGeom>
        <a:solidFill>
          <a:schemeClr val="dk2">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FBEB8313-2350-4000-A3FE-089FA2E84546}">
      <dsp:nvSpPr>
        <dsp:cNvPr id="0" name=""/>
        <dsp:cNvSpPr/>
      </dsp:nvSpPr>
      <dsp:spPr>
        <a:xfrm>
          <a:off x="7813839" y="981630"/>
          <a:ext cx="2112429" cy="528107"/>
        </a:xfrm>
        <a:prstGeom prst="roundRect">
          <a:avLst>
            <a:gd name="adj" fmla="val 10000"/>
          </a:avLst>
        </a:prstGeom>
        <a:solidFill>
          <a:schemeClr val="dk2">
            <a:alpha val="90000"/>
            <a:tint val="40000"/>
            <a:hueOff val="0"/>
            <a:satOff val="0"/>
            <a:lumOff val="0"/>
            <a:alphaOff val="0"/>
          </a:schemeClr>
        </a:solidFill>
        <a:ln w="19050" cap="flat" cmpd="sng" algn="ctr">
          <a:solidFill>
            <a:schemeClr val="dk2">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7780" tIns="17780" rIns="17780" bIns="17780" numCol="1" spcCol="1270" anchor="ctr" anchorCtr="0">
          <a:noAutofit/>
        </a:bodyPr>
        <a:lstStyle/>
        <a:p>
          <a:pPr marL="0" lvl="0" indent="0" algn="ctr" defTabSz="622300">
            <a:lnSpc>
              <a:spcPct val="90000"/>
            </a:lnSpc>
            <a:spcBef>
              <a:spcPct val="0"/>
            </a:spcBef>
            <a:spcAft>
              <a:spcPct val="35000"/>
            </a:spcAft>
            <a:buNone/>
          </a:pPr>
          <a:r>
            <a:rPr lang="en-US" sz="1400" kern="1200" dirty="0"/>
            <a:t>Pregnant and parenting student protections</a:t>
          </a:r>
        </a:p>
      </dsp:txBody>
      <dsp:txXfrm>
        <a:off x="7829307" y="997098"/>
        <a:ext cx="2081493" cy="497171"/>
      </dsp:txXfrm>
    </dsp:sp>
    <dsp:sp modelId="{DA6B8BAB-D618-426B-BDDB-D3249B241C21}">
      <dsp:nvSpPr>
        <dsp:cNvPr id="0" name=""/>
        <dsp:cNvSpPr/>
      </dsp:nvSpPr>
      <dsp:spPr>
        <a:xfrm rot="5400000">
          <a:off x="8823844" y="1555947"/>
          <a:ext cx="92418" cy="92418"/>
        </a:xfrm>
        <a:prstGeom prst="rightArrow">
          <a:avLst>
            <a:gd name="adj1" fmla="val 66700"/>
            <a:gd name="adj2" fmla="val 50000"/>
          </a:avLst>
        </a:prstGeom>
        <a:solidFill>
          <a:schemeClr val="dk2">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596F61A5-67E1-4115-B189-3B9C42109A72}">
      <dsp:nvSpPr>
        <dsp:cNvPr id="0" name=""/>
        <dsp:cNvSpPr/>
      </dsp:nvSpPr>
      <dsp:spPr>
        <a:xfrm>
          <a:off x="7813839" y="1694575"/>
          <a:ext cx="2112429" cy="528107"/>
        </a:xfrm>
        <a:prstGeom prst="roundRect">
          <a:avLst>
            <a:gd name="adj" fmla="val 10000"/>
          </a:avLst>
        </a:prstGeom>
        <a:solidFill>
          <a:schemeClr val="dk2">
            <a:alpha val="90000"/>
            <a:tint val="40000"/>
            <a:hueOff val="0"/>
            <a:satOff val="0"/>
            <a:lumOff val="0"/>
            <a:alphaOff val="0"/>
          </a:schemeClr>
        </a:solidFill>
        <a:ln w="19050" cap="flat" cmpd="sng" algn="ctr">
          <a:solidFill>
            <a:schemeClr val="dk2">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7780" tIns="17780" rIns="17780" bIns="17780" numCol="1" spcCol="1270" anchor="ctr" anchorCtr="0">
          <a:noAutofit/>
        </a:bodyPr>
        <a:lstStyle/>
        <a:p>
          <a:pPr marL="0" lvl="0" indent="0" algn="ctr" defTabSz="622300">
            <a:lnSpc>
              <a:spcPct val="90000"/>
            </a:lnSpc>
            <a:spcBef>
              <a:spcPct val="0"/>
            </a:spcBef>
            <a:spcAft>
              <a:spcPct val="35000"/>
            </a:spcAft>
            <a:buNone/>
          </a:pPr>
          <a:r>
            <a:rPr lang="en-US" sz="1400" kern="1200" dirty="0"/>
            <a:t>Child: under the age of 18</a:t>
          </a:r>
        </a:p>
      </dsp:txBody>
      <dsp:txXfrm>
        <a:off x="7829307" y="1710043"/>
        <a:ext cx="2081493" cy="497171"/>
      </dsp:txXfrm>
    </dsp:sp>
    <dsp:sp modelId="{903ABE89-8FC6-4CAA-AD43-D9BD4EC70BD3}">
      <dsp:nvSpPr>
        <dsp:cNvPr id="0" name=""/>
        <dsp:cNvSpPr/>
      </dsp:nvSpPr>
      <dsp:spPr>
        <a:xfrm rot="5400000">
          <a:off x="8823844" y="2268892"/>
          <a:ext cx="92418" cy="92418"/>
        </a:xfrm>
        <a:prstGeom prst="rightArrow">
          <a:avLst>
            <a:gd name="adj1" fmla="val 66700"/>
            <a:gd name="adj2" fmla="val 50000"/>
          </a:avLst>
        </a:prstGeom>
        <a:solidFill>
          <a:schemeClr val="dk2">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A6B79D1C-60C3-49D7-BDA4-F5F083E913E1}">
      <dsp:nvSpPr>
        <dsp:cNvPr id="0" name=""/>
        <dsp:cNvSpPr/>
      </dsp:nvSpPr>
      <dsp:spPr>
        <a:xfrm>
          <a:off x="7813839" y="2407520"/>
          <a:ext cx="2112429" cy="1104668"/>
        </a:xfrm>
        <a:prstGeom prst="roundRect">
          <a:avLst>
            <a:gd name="adj" fmla="val 10000"/>
          </a:avLst>
        </a:prstGeom>
        <a:solidFill>
          <a:schemeClr val="dk2">
            <a:alpha val="90000"/>
            <a:tint val="40000"/>
            <a:hueOff val="0"/>
            <a:satOff val="0"/>
            <a:lumOff val="0"/>
            <a:alphaOff val="0"/>
          </a:schemeClr>
        </a:solidFill>
        <a:ln w="19050" cap="flat" cmpd="sng" algn="ctr">
          <a:solidFill>
            <a:schemeClr val="dk2">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7780" tIns="17780" rIns="17780" bIns="17780" numCol="1" spcCol="1270" anchor="ctr" anchorCtr="0">
          <a:noAutofit/>
        </a:bodyPr>
        <a:lstStyle/>
        <a:p>
          <a:pPr marL="0" lvl="0" indent="0" algn="ctr" defTabSz="622300">
            <a:lnSpc>
              <a:spcPct val="90000"/>
            </a:lnSpc>
            <a:spcBef>
              <a:spcPct val="0"/>
            </a:spcBef>
            <a:spcAft>
              <a:spcPct val="35000"/>
            </a:spcAft>
            <a:buNone/>
          </a:pPr>
          <a:r>
            <a:rPr lang="en-US" sz="1400" kern="1200" dirty="0"/>
            <a:t>Rights: excused absences, make up assignments, additional time, access to instructional materials, etc.</a:t>
          </a:r>
        </a:p>
      </dsp:txBody>
      <dsp:txXfrm>
        <a:off x="7846194" y="2439875"/>
        <a:ext cx="2047719" cy="1039958"/>
      </dsp:txXfrm>
    </dsp:sp>
  </dsp:spTree>
</dsp:drawing>
</file>

<file path=ppt/diagrams/drawing1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B928A24-5DF4-4A49-9BD8-51C67C686330}">
      <dsp:nvSpPr>
        <dsp:cNvPr id="0" name=""/>
        <dsp:cNvSpPr/>
      </dsp:nvSpPr>
      <dsp:spPr>
        <a:xfrm>
          <a:off x="3953" y="522573"/>
          <a:ext cx="2377306" cy="950922"/>
        </a:xfrm>
        <a:prstGeom prst="rect">
          <a:avLst/>
        </a:prstGeom>
        <a:solidFill>
          <a:schemeClr val="accent2">
            <a:alpha val="90000"/>
            <a:hueOff val="0"/>
            <a:satOff val="0"/>
            <a:lumOff val="0"/>
            <a:alphaOff val="0"/>
          </a:schemeClr>
        </a:solidFill>
        <a:ln w="19050" cap="flat" cmpd="sng" algn="ctr">
          <a:solidFill>
            <a:schemeClr val="accent2">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0688" tIns="97536" rIns="170688" bIns="97536" numCol="1" spcCol="1270" anchor="ctr" anchorCtr="0">
          <a:noAutofit/>
        </a:bodyPr>
        <a:lstStyle/>
        <a:p>
          <a:pPr marL="0" lvl="0" indent="0" algn="ctr" defTabSz="1066800">
            <a:lnSpc>
              <a:spcPct val="90000"/>
            </a:lnSpc>
            <a:spcBef>
              <a:spcPct val="0"/>
            </a:spcBef>
            <a:spcAft>
              <a:spcPct val="35000"/>
            </a:spcAft>
            <a:buNone/>
          </a:pPr>
          <a:r>
            <a:rPr lang="en-US" sz="2400" kern="1200" dirty="0">
              <a:solidFill>
                <a:schemeClr val="tx2"/>
              </a:solidFill>
            </a:rPr>
            <a:t>Board Policy 1B.1</a:t>
          </a:r>
        </a:p>
      </dsp:txBody>
      <dsp:txXfrm>
        <a:off x="3953" y="522573"/>
        <a:ext cx="2377306" cy="950922"/>
      </dsp:txXfrm>
    </dsp:sp>
    <dsp:sp modelId="{76DCF3A3-2716-4518-9D3D-DF9B3C404C54}">
      <dsp:nvSpPr>
        <dsp:cNvPr id="0" name=""/>
        <dsp:cNvSpPr/>
      </dsp:nvSpPr>
      <dsp:spPr>
        <a:xfrm>
          <a:off x="3953" y="1473496"/>
          <a:ext cx="2377306" cy="2810880"/>
        </a:xfrm>
        <a:prstGeom prst="rect">
          <a:avLst/>
        </a:prstGeom>
        <a:solidFill>
          <a:schemeClr val="accent2">
            <a:alpha val="90000"/>
            <a:tint val="40000"/>
            <a:hueOff val="0"/>
            <a:satOff val="0"/>
            <a:lumOff val="0"/>
            <a:alphaOff val="0"/>
          </a:schemeClr>
        </a:solidFill>
        <a:ln w="19050" cap="flat" cmpd="sng" algn="ctr">
          <a:solidFill>
            <a:schemeClr val="accent2">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6012" tIns="96012" rIns="128016" bIns="144018" numCol="1" spcCol="1270" anchor="t" anchorCtr="0">
          <a:noAutofit/>
        </a:bodyPr>
        <a:lstStyle/>
        <a:p>
          <a:pPr marL="171450" lvl="1" indent="-171450" algn="l" defTabSz="800100">
            <a:lnSpc>
              <a:spcPct val="90000"/>
            </a:lnSpc>
            <a:spcBef>
              <a:spcPct val="0"/>
            </a:spcBef>
            <a:spcAft>
              <a:spcPct val="15000"/>
            </a:spcAft>
            <a:buChar char="•"/>
          </a:pPr>
          <a:r>
            <a:rPr lang="en-US" sz="1800" kern="1200" dirty="0"/>
            <a:t>Protected classes</a:t>
          </a:r>
        </a:p>
        <a:p>
          <a:pPr marL="171450" lvl="1" indent="-171450" algn="l" defTabSz="800100">
            <a:lnSpc>
              <a:spcPct val="90000"/>
            </a:lnSpc>
            <a:spcBef>
              <a:spcPct val="0"/>
            </a:spcBef>
            <a:spcAft>
              <a:spcPct val="15000"/>
            </a:spcAft>
            <a:buChar char="•"/>
          </a:pPr>
          <a:r>
            <a:rPr lang="en-US" sz="1800" kern="1200" dirty="0"/>
            <a:t>Discrimination, harassment, sexual harassment, &amp; retaliation</a:t>
          </a:r>
        </a:p>
      </dsp:txBody>
      <dsp:txXfrm>
        <a:off x="3953" y="1473496"/>
        <a:ext cx="2377306" cy="2810880"/>
      </dsp:txXfrm>
    </dsp:sp>
    <dsp:sp modelId="{342CED39-5D3F-4CC5-87DE-94FD4E9EF2A9}">
      <dsp:nvSpPr>
        <dsp:cNvPr id="0" name=""/>
        <dsp:cNvSpPr/>
      </dsp:nvSpPr>
      <dsp:spPr>
        <a:xfrm>
          <a:off x="2714082" y="522573"/>
          <a:ext cx="2377306" cy="950922"/>
        </a:xfrm>
        <a:prstGeom prst="rect">
          <a:avLst/>
        </a:prstGeom>
        <a:solidFill>
          <a:schemeClr val="accent2">
            <a:alpha val="90000"/>
            <a:hueOff val="0"/>
            <a:satOff val="0"/>
            <a:lumOff val="0"/>
            <a:alphaOff val="-13333"/>
          </a:schemeClr>
        </a:solidFill>
        <a:ln w="19050" cap="flat" cmpd="sng" algn="ctr">
          <a:solidFill>
            <a:schemeClr val="accent2">
              <a:alpha val="90000"/>
              <a:hueOff val="0"/>
              <a:satOff val="0"/>
              <a:lumOff val="0"/>
              <a:alphaOff val="-13333"/>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0688" tIns="97536" rIns="170688" bIns="97536" numCol="1" spcCol="1270" anchor="ctr" anchorCtr="0">
          <a:noAutofit/>
        </a:bodyPr>
        <a:lstStyle/>
        <a:p>
          <a:pPr marL="0" lvl="0" indent="0" algn="ctr" defTabSz="1066800">
            <a:lnSpc>
              <a:spcPct val="90000"/>
            </a:lnSpc>
            <a:spcBef>
              <a:spcPct val="0"/>
            </a:spcBef>
            <a:spcAft>
              <a:spcPct val="35000"/>
            </a:spcAft>
            <a:buNone/>
          </a:pPr>
          <a:r>
            <a:rPr lang="en-US" sz="2400" kern="1200" dirty="0">
              <a:solidFill>
                <a:schemeClr val="tx2"/>
              </a:solidFill>
            </a:rPr>
            <a:t>Board Policy 1B.3</a:t>
          </a:r>
        </a:p>
      </dsp:txBody>
      <dsp:txXfrm>
        <a:off x="2714082" y="522573"/>
        <a:ext cx="2377306" cy="950922"/>
      </dsp:txXfrm>
    </dsp:sp>
    <dsp:sp modelId="{1092B1B5-6BE8-4E33-8A85-C24BDC4261EA}">
      <dsp:nvSpPr>
        <dsp:cNvPr id="0" name=""/>
        <dsp:cNvSpPr/>
      </dsp:nvSpPr>
      <dsp:spPr>
        <a:xfrm>
          <a:off x="2714082" y="1473496"/>
          <a:ext cx="2377306" cy="2810880"/>
        </a:xfrm>
        <a:prstGeom prst="rect">
          <a:avLst/>
        </a:prstGeom>
        <a:solidFill>
          <a:schemeClr val="accent2">
            <a:alpha val="90000"/>
            <a:tint val="40000"/>
            <a:hueOff val="0"/>
            <a:satOff val="0"/>
            <a:lumOff val="0"/>
            <a:alphaOff val="0"/>
          </a:schemeClr>
        </a:solidFill>
        <a:ln w="19050" cap="flat" cmpd="sng" algn="ctr">
          <a:solidFill>
            <a:schemeClr val="accent2">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6012" tIns="96012" rIns="128016" bIns="144018" numCol="1" spcCol="1270" anchor="t" anchorCtr="0">
          <a:noAutofit/>
        </a:bodyPr>
        <a:lstStyle/>
        <a:p>
          <a:pPr marL="171450" lvl="1" indent="-171450" algn="l" defTabSz="800100">
            <a:lnSpc>
              <a:spcPct val="90000"/>
            </a:lnSpc>
            <a:spcBef>
              <a:spcPct val="0"/>
            </a:spcBef>
            <a:spcAft>
              <a:spcPct val="15000"/>
            </a:spcAft>
            <a:buChar char="•"/>
          </a:pPr>
          <a:r>
            <a:rPr lang="en-US" sz="1800" kern="1200" dirty="0"/>
            <a:t>Sexual misconduct</a:t>
          </a:r>
        </a:p>
        <a:p>
          <a:pPr marL="342900" lvl="2" indent="-171450" algn="l" defTabSz="800100">
            <a:lnSpc>
              <a:spcPct val="90000"/>
            </a:lnSpc>
            <a:spcBef>
              <a:spcPct val="0"/>
            </a:spcBef>
            <a:spcAft>
              <a:spcPct val="15000"/>
            </a:spcAft>
            <a:buChar char="•"/>
          </a:pPr>
          <a:r>
            <a:rPr lang="en-US" sz="1800" kern="1200" dirty="0"/>
            <a:t>Title IX sexual harassment + VAWA crimes</a:t>
          </a:r>
        </a:p>
        <a:p>
          <a:pPr marL="342900" lvl="2" indent="-171450" algn="l" defTabSz="800100">
            <a:lnSpc>
              <a:spcPct val="90000"/>
            </a:lnSpc>
            <a:spcBef>
              <a:spcPct val="0"/>
            </a:spcBef>
            <a:spcAft>
              <a:spcPct val="15000"/>
            </a:spcAft>
            <a:buChar char="•"/>
          </a:pPr>
          <a:r>
            <a:rPr lang="en-US" sz="1800" kern="1200" dirty="0"/>
            <a:t>Sexual exploitation</a:t>
          </a:r>
        </a:p>
        <a:p>
          <a:pPr marL="171450" lvl="1" indent="-171450" algn="l" defTabSz="800100">
            <a:lnSpc>
              <a:spcPct val="90000"/>
            </a:lnSpc>
            <a:spcBef>
              <a:spcPct val="0"/>
            </a:spcBef>
            <a:spcAft>
              <a:spcPct val="15000"/>
            </a:spcAft>
            <a:buChar char="•"/>
          </a:pPr>
          <a:r>
            <a:rPr lang="en-US" sz="1800" kern="1200" dirty="0"/>
            <a:t>Retaliation</a:t>
          </a:r>
        </a:p>
        <a:p>
          <a:pPr marL="171450" lvl="1" indent="-171450" algn="l" defTabSz="800100">
            <a:lnSpc>
              <a:spcPct val="90000"/>
            </a:lnSpc>
            <a:spcBef>
              <a:spcPct val="0"/>
            </a:spcBef>
            <a:spcAft>
              <a:spcPct val="15000"/>
            </a:spcAft>
            <a:buChar char="•"/>
          </a:pPr>
          <a:endParaRPr lang="en-US" sz="1800" kern="1200" dirty="0"/>
        </a:p>
      </dsp:txBody>
      <dsp:txXfrm>
        <a:off x="2714082" y="1473496"/>
        <a:ext cx="2377306" cy="2810880"/>
      </dsp:txXfrm>
    </dsp:sp>
    <dsp:sp modelId="{528537F6-9C6B-45DB-AC42-FF39FCC151BC}">
      <dsp:nvSpPr>
        <dsp:cNvPr id="0" name=""/>
        <dsp:cNvSpPr/>
      </dsp:nvSpPr>
      <dsp:spPr>
        <a:xfrm>
          <a:off x="5424211" y="522573"/>
          <a:ext cx="2377306" cy="950922"/>
        </a:xfrm>
        <a:prstGeom prst="rect">
          <a:avLst/>
        </a:prstGeom>
        <a:solidFill>
          <a:schemeClr val="accent2">
            <a:alpha val="90000"/>
            <a:hueOff val="0"/>
            <a:satOff val="0"/>
            <a:lumOff val="0"/>
            <a:alphaOff val="-26667"/>
          </a:schemeClr>
        </a:solidFill>
        <a:ln w="19050" cap="flat" cmpd="sng" algn="ctr">
          <a:solidFill>
            <a:schemeClr val="accent2">
              <a:alpha val="90000"/>
              <a:hueOff val="0"/>
              <a:satOff val="0"/>
              <a:lumOff val="0"/>
              <a:alphaOff val="-26667"/>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0688" tIns="97536" rIns="170688" bIns="97536" numCol="1" spcCol="1270" anchor="ctr" anchorCtr="0">
          <a:noAutofit/>
        </a:bodyPr>
        <a:lstStyle/>
        <a:p>
          <a:pPr marL="0" lvl="0" indent="0" algn="ctr" defTabSz="1066800">
            <a:lnSpc>
              <a:spcPct val="90000"/>
            </a:lnSpc>
            <a:spcBef>
              <a:spcPct val="0"/>
            </a:spcBef>
            <a:spcAft>
              <a:spcPct val="35000"/>
            </a:spcAft>
            <a:buNone/>
          </a:pPr>
          <a:r>
            <a:rPr lang="en-US" sz="2400" kern="1200" dirty="0">
              <a:solidFill>
                <a:schemeClr val="tx2"/>
              </a:solidFill>
            </a:rPr>
            <a:t>System Procedure 1B.1.1</a:t>
          </a:r>
        </a:p>
      </dsp:txBody>
      <dsp:txXfrm>
        <a:off x="5424211" y="522573"/>
        <a:ext cx="2377306" cy="950922"/>
      </dsp:txXfrm>
    </dsp:sp>
    <dsp:sp modelId="{C8D7A4A0-0BDC-40CC-8CB4-63907956717D}">
      <dsp:nvSpPr>
        <dsp:cNvPr id="0" name=""/>
        <dsp:cNvSpPr/>
      </dsp:nvSpPr>
      <dsp:spPr>
        <a:xfrm>
          <a:off x="5424211" y="1473496"/>
          <a:ext cx="2377306" cy="2810880"/>
        </a:xfrm>
        <a:prstGeom prst="rect">
          <a:avLst/>
        </a:prstGeom>
        <a:solidFill>
          <a:schemeClr val="accent2">
            <a:alpha val="90000"/>
            <a:tint val="40000"/>
            <a:hueOff val="0"/>
            <a:satOff val="0"/>
            <a:lumOff val="0"/>
            <a:alphaOff val="0"/>
          </a:schemeClr>
        </a:solidFill>
        <a:ln w="19050" cap="flat" cmpd="sng" algn="ctr">
          <a:solidFill>
            <a:schemeClr val="accent2">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6012" tIns="96012" rIns="128016" bIns="144018" numCol="1" spcCol="1270" anchor="t" anchorCtr="0">
          <a:noAutofit/>
        </a:bodyPr>
        <a:lstStyle/>
        <a:p>
          <a:pPr marL="171450" lvl="1" indent="-171450" algn="l" defTabSz="800100">
            <a:lnSpc>
              <a:spcPct val="90000"/>
            </a:lnSpc>
            <a:spcBef>
              <a:spcPct val="0"/>
            </a:spcBef>
            <a:spcAft>
              <a:spcPct val="15000"/>
            </a:spcAft>
            <a:buChar char="•"/>
          </a:pPr>
          <a:r>
            <a:rPr lang="en-US" sz="1800" kern="1200" dirty="0"/>
            <a:t>Designated Officer</a:t>
          </a:r>
        </a:p>
        <a:p>
          <a:pPr marL="171450" lvl="1" indent="-171450" algn="l" defTabSz="800100">
            <a:lnSpc>
              <a:spcPct val="90000"/>
            </a:lnSpc>
            <a:spcBef>
              <a:spcPct val="0"/>
            </a:spcBef>
            <a:spcAft>
              <a:spcPct val="15000"/>
            </a:spcAft>
            <a:buChar char="•"/>
          </a:pPr>
          <a:r>
            <a:rPr lang="en-US" sz="1800" kern="1200" dirty="0"/>
            <a:t>Investigator</a:t>
          </a:r>
        </a:p>
        <a:p>
          <a:pPr marL="342900" lvl="2" indent="-171450" algn="l" defTabSz="800100">
            <a:lnSpc>
              <a:spcPct val="90000"/>
            </a:lnSpc>
            <a:spcBef>
              <a:spcPct val="0"/>
            </a:spcBef>
            <a:spcAft>
              <a:spcPct val="15000"/>
            </a:spcAft>
            <a:buChar char="•"/>
          </a:pPr>
          <a:r>
            <a:rPr lang="en-US" sz="1800" kern="1200" dirty="0"/>
            <a:t>Investigation</a:t>
          </a:r>
        </a:p>
        <a:p>
          <a:pPr marL="171450" lvl="1" indent="-171450" algn="l" defTabSz="800100">
            <a:lnSpc>
              <a:spcPct val="90000"/>
            </a:lnSpc>
            <a:spcBef>
              <a:spcPct val="0"/>
            </a:spcBef>
            <a:spcAft>
              <a:spcPct val="15000"/>
            </a:spcAft>
            <a:buChar char="•"/>
          </a:pPr>
          <a:r>
            <a:rPr lang="en-US" sz="1800" kern="1200" dirty="0"/>
            <a:t>Decision-maker</a:t>
          </a:r>
        </a:p>
        <a:p>
          <a:pPr marL="342900" lvl="2" indent="-171450" algn="l" defTabSz="800100">
            <a:lnSpc>
              <a:spcPct val="90000"/>
            </a:lnSpc>
            <a:spcBef>
              <a:spcPct val="0"/>
            </a:spcBef>
            <a:spcAft>
              <a:spcPct val="15000"/>
            </a:spcAft>
            <a:buChar char="•"/>
          </a:pPr>
          <a:r>
            <a:rPr lang="en-US" sz="1800" kern="1200" dirty="0"/>
            <a:t>Decision</a:t>
          </a:r>
        </a:p>
        <a:p>
          <a:pPr marL="342900" lvl="2" indent="-171450" algn="l" defTabSz="800100">
            <a:lnSpc>
              <a:spcPct val="90000"/>
            </a:lnSpc>
            <a:spcBef>
              <a:spcPct val="0"/>
            </a:spcBef>
            <a:spcAft>
              <a:spcPct val="15000"/>
            </a:spcAft>
            <a:buChar char="•"/>
          </a:pPr>
          <a:r>
            <a:rPr lang="en-US" sz="1800" kern="1200" dirty="0"/>
            <a:t>Appeal</a:t>
          </a:r>
        </a:p>
      </dsp:txBody>
      <dsp:txXfrm>
        <a:off x="5424211" y="1473496"/>
        <a:ext cx="2377306" cy="2810880"/>
      </dsp:txXfrm>
    </dsp:sp>
    <dsp:sp modelId="{F2AEE51B-7408-4643-9C9E-66F705A5A249}">
      <dsp:nvSpPr>
        <dsp:cNvPr id="0" name=""/>
        <dsp:cNvSpPr/>
      </dsp:nvSpPr>
      <dsp:spPr>
        <a:xfrm>
          <a:off x="8134340" y="522573"/>
          <a:ext cx="2377306" cy="950922"/>
        </a:xfrm>
        <a:prstGeom prst="rect">
          <a:avLst/>
        </a:prstGeom>
        <a:solidFill>
          <a:schemeClr val="accent2">
            <a:alpha val="90000"/>
            <a:hueOff val="0"/>
            <a:satOff val="0"/>
            <a:lumOff val="0"/>
            <a:alphaOff val="-40000"/>
          </a:schemeClr>
        </a:solidFill>
        <a:ln w="19050" cap="flat" cmpd="sng" algn="ctr">
          <a:solidFill>
            <a:schemeClr val="accent2">
              <a:alpha val="90000"/>
              <a:hueOff val="0"/>
              <a:satOff val="0"/>
              <a:lumOff val="0"/>
              <a:alphaOff val="-4000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0688" tIns="97536" rIns="170688" bIns="97536" numCol="1" spcCol="1270" anchor="ctr" anchorCtr="0">
          <a:noAutofit/>
        </a:bodyPr>
        <a:lstStyle/>
        <a:p>
          <a:pPr marL="0" lvl="0" indent="0" algn="ctr" defTabSz="1066800">
            <a:lnSpc>
              <a:spcPct val="90000"/>
            </a:lnSpc>
            <a:spcBef>
              <a:spcPct val="0"/>
            </a:spcBef>
            <a:spcAft>
              <a:spcPct val="35000"/>
            </a:spcAft>
            <a:buNone/>
          </a:pPr>
          <a:r>
            <a:rPr lang="en-US" sz="2400" kern="1200" dirty="0">
              <a:solidFill>
                <a:schemeClr val="tx2"/>
              </a:solidFill>
            </a:rPr>
            <a:t>System Procedure 1B.3.1</a:t>
          </a:r>
        </a:p>
      </dsp:txBody>
      <dsp:txXfrm>
        <a:off x="8134340" y="522573"/>
        <a:ext cx="2377306" cy="950922"/>
      </dsp:txXfrm>
    </dsp:sp>
    <dsp:sp modelId="{4325A719-E708-4F54-BAF1-125D79DD2A5D}">
      <dsp:nvSpPr>
        <dsp:cNvPr id="0" name=""/>
        <dsp:cNvSpPr/>
      </dsp:nvSpPr>
      <dsp:spPr>
        <a:xfrm>
          <a:off x="8134340" y="1473496"/>
          <a:ext cx="2377306" cy="2810880"/>
        </a:xfrm>
        <a:prstGeom prst="rect">
          <a:avLst/>
        </a:prstGeom>
        <a:solidFill>
          <a:schemeClr val="accent2">
            <a:alpha val="90000"/>
            <a:tint val="40000"/>
            <a:hueOff val="0"/>
            <a:satOff val="0"/>
            <a:lumOff val="0"/>
            <a:alphaOff val="0"/>
          </a:schemeClr>
        </a:solidFill>
        <a:ln w="19050" cap="flat" cmpd="sng" algn="ctr">
          <a:solidFill>
            <a:schemeClr val="accent2">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6012" tIns="96012" rIns="128016" bIns="144018" numCol="1" spcCol="1270" anchor="t" anchorCtr="0">
          <a:noAutofit/>
        </a:bodyPr>
        <a:lstStyle/>
        <a:p>
          <a:pPr marL="171450" lvl="1" indent="-171450" algn="l" defTabSz="800100">
            <a:lnSpc>
              <a:spcPct val="90000"/>
            </a:lnSpc>
            <a:spcBef>
              <a:spcPct val="0"/>
            </a:spcBef>
            <a:spcAft>
              <a:spcPct val="15000"/>
            </a:spcAft>
            <a:buChar char="•"/>
          </a:pPr>
          <a:r>
            <a:rPr lang="en-US" sz="1800" kern="1200" dirty="0"/>
            <a:t>Jurisdiction: Title IX</a:t>
          </a:r>
        </a:p>
        <a:p>
          <a:pPr marL="171450" lvl="1" indent="-171450" algn="l" defTabSz="800100">
            <a:lnSpc>
              <a:spcPct val="90000"/>
            </a:lnSpc>
            <a:spcBef>
              <a:spcPct val="0"/>
            </a:spcBef>
            <a:spcAft>
              <a:spcPct val="15000"/>
            </a:spcAft>
            <a:buChar char="•"/>
          </a:pPr>
          <a:r>
            <a:rPr lang="en-US" sz="1800" kern="1200" dirty="0"/>
            <a:t>Informal resolution</a:t>
          </a:r>
        </a:p>
        <a:p>
          <a:pPr marL="171450" lvl="1" indent="-171450" algn="l" defTabSz="800100">
            <a:lnSpc>
              <a:spcPct val="90000"/>
            </a:lnSpc>
            <a:spcBef>
              <a:spcPct val="0"/>
            </a:spcBef>
            <a:spcAft>
              <a:spcPct val="15000"/>
            </a:spcAft>
            <a:buChar char="•"/>
          </a:pPr>
          <a:r>
            <a:rPr lang="en-US" sz="1800" kern="1200" dirty="0"/>
            <a:t>Investigation + Formal Hearing</a:t>
          </a:r>
        </a:p>
      </dsp:txBody>
      <dsp:txXfrm>
        <a:off x="8134340" y="1473496"/>
        <a:ext cx="2377306" cy="281088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D60552F-9FB0-49C8-993E-4AB9ECE507E3}">
      <dsp:nvSpPr>
        <dsp:cNvPr id="0" name=""/>
        <dsp:cNvSpPr/>
      </dsp:nvSpPr>
      <dsp:spPr>
        <a:xfrm>
          <a:off x="2957928" y="1550210"/>
          <a:ext cx="1970384" cy="1704462"/>
        </a:xfrm>
        <a:prstGeom prst="hexagon">
          <a:avLst>
            <a:gd name="adj" fmla="val 28570"/>
            <a:gd name="vf" fmla="val 115470"/>
          </a:avLst>
        </a:prstGeom>
        <a:solidFill>
          <a:schemeClr val="dk2">
            <a:hueOff val="0"/>
            <a:satOff val="0"/>
            <a:lumOff val="0"/>
            <a:alphaOff val="0"/>
          </a:schemeClr>
        </a:solidFill>
        <a:ln w="1905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050" tIns="19050" rIns="19050" bIns="19050" numCol="1" spcCol="1270" anchor="ctr" anchorCtr="0">
          <a:noAutofit/>
        </a:bodyPr>
        <a:lstStyle/>
        <a:p>
          <a:pPr marL="0" lvl="0" indent="0" algn="ctr" defTabSz="666750">
            <a:lnSpc>
              <a:spcPct val="90000"/>
            </a:lnSpc>
            <a:spcBef>
              <a:spcPct val="0"/>
            </a:spcBef>
            <a:spcAft>
              <a:spcPct val="35000"/>
            </a:spcAft>
            <a:buNone/>
          </a:pPr>
          <a:r>
            <a:rPr lang="en-US" sz="1500" kern="1200" dirty="0"/>
            <a:t>Title IX</a:t>
          </a:r>
        </a:p>
      </dsp:txBody>
      <dsp:txXfrm>
        <a:off x="3284448" y="1832663"/>
        <a:ext cx="1317344" cy="1139556"/>
      </dsp:txXfrm>
    </dsp:sp>
    <dsp:sp modelId="{2D95E172-46CC-4892-B2C5-414DB9D49B11}">
      <dsp:nvSpPr>
        <dsp:cNvPr id="0" name=""/>
        <dsp:cNvSpPr/>
      </dsp:nvSpPr>
      <dsp:spPr>
        <a:xfrm>
          <a:off x="4191767" y="734740"/>
          <a:ext cx="743420" cy="640554"/>
        </a:xfrm>
        <a:prstGeom prst="hexagon">
          <a:avLst>
            <a:gd name="adj" fmla="val 28900"/>
            <a:gd name="vf" fmla="val 115470"/>
          </a:avLst>
        </a:prstGeom>
        <a:solidFill>
          <a:schemeClr val="dk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47E91D4F-2E8D-4118-88D4-3C9362AC0624}">
      <dsp:nvSpPr>
        <dsp:cNvPr id="0" name=""/>
        <dsp:cNvSpPr/>
      </dsp:nvSpPr>
      <dsp:spPr>
        <a:xfrm>
          <a:off x="3139429" y="0"/>
          <a:ext cx="1614716" cy="1396919"/>
        </a:xfrm>
        <a:prstGeom prst="hexagon">
          <a:avLst>
            <a:gd name="adj" fmla="val 28570"/>
            <a:gd name="vf" fmla="val 115470"/>
          </a:avLst>
        </a:prstGeom>
        <a:solidFill>
          <a:schemeClr val="dk2">
            <a:hueOff val="0"/>
            <a:satOff val="0"/>
            <a:lumOff val="0"/>
            <a:alphaOff val="0"/>
          </a:schemeClr>
        </a:solidFill>
        <a:ln w="1905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050" tIns="19050" rIns="19050" bIns="19050" numCol="1" spcCol="1270" anchor="ctr" anchorCtr="0">
          <a:noAutofit/>
        </a:bodyPr>
        <a:lstStyle/>
        <a:p>
          <a:pPr marL="0" lvl="0" indent="0" algn="ctr" defTabSz="666750">
            <a:lnSpc>
              <a:spcPct val="90000"/>
            </a:lnSpc>
            <a:spcBef>
              <a:spcPct val="0"/>
            </a:spcBef>
            <a:spcAft>
              <a:spcPct val="35000"/>
            </a:spcAft>
            <a:buNone/>
          </a:pPr>
          <a:r>
            <a:rPr lang="en-US" sz="1500" kern="1200"/>
            <a:t>Admissions &amp; recruitment</a:t>
          </a:r>
        </a:p>
      </dsp:txBody>
      <dsp:txXfrm>
        <a:off x="3407022" y="231499"/>
        <a:ext cx="1079530" cy="933921"/>
      </dsp:txXfrm>
    </dsp:sp>
    <dsp:sp modelId="{50589F37-C29B-4034-8DD3-BF3B851F8A70}">
      <dsp:nvSpPr>
        <dsp:cNvPr id="0" name=""/>
        <dsp:cNvSpPr/>
      </dsp:nvSpPr>
      <dsp:spPr>
        <a:xfrm>
          <a:off x="5059396" y="1932236"/>
          <a:ext cx="743420" cy="640554"/>
        </a:xfrm>
        <a:prstGeom prst="hexagon">
          <a:avLst>
            <a:gd name="adj" fmla="val 28900"/>
            <a:gd name="vf" fmla="val 115470"/>
          </a:avLst>
        </a:prstGeom>
        <a:solidFill>
          <a:schemeClr val="dk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59BD7674-C330-4681-B871-0FAF97C1FCFD}">
      <dsp:nvSpPr>
        <dsp:cNvPr id="0" name=""/>
        <dsp:cNvSpPr/>
      </dsp:nvSpPr>
      <dsp:spPr>
        <a:xfrm>
          <a:off x="4620311" y="859198"/>
          <a:ext cx="1614716" cy="1396919"/>
        </a:xfrm>
        <a:prstGeom prst="hexagon">
          <a:avLst>
            <a:gd name="adj" fmla="val 28570"/>
            <a:gd name="vf" fmla="val 115470"/>
          </a:avLst>
        </a:prstGeom>
        <a:solidFill>
          <a:schemeClr val="dk2">
            <a:hueOff val="0"/>
            <a:satOff val="0"/>
            <a:lumOff val="0"/>
            <a:alphaOff val="0"/>
          </a:schemeClr>
        </a:solidFill>
        <a:ln w="1905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050" tIns="19050" rIns="19050" bIns="19050" numCol="1" spcCol="1270" anchor="ctr" anchorCtr="0">
          <a:noAutofit/>
        </a:bodyPr>
        <a:lstStyle/>
        <a:p>
          <a:pPr marL="0" lvl="0" indent="0" algn="ctr" defTabSz="666750">
            <a:lnSpc>
              <a:spcPct val="90000"/>
            </a:lnSpc>
            <a:spcBef>
              <a:spcPct val="0"/>
            </a:spcBef>
            <a:spcAft>
              <a:spcPct val="35000"/>
            </a:spcAft>
            <a:buNone/>
          </a:pPr>
          <a:r>
            <a:rPr lang="en-US" sz="1500" kern="1200"/>
            <a:t>Pregnant &amp; parenting</a:t>
          </a:r>
        </a:p>
      </dsp:txBody>
      <dsp:txXfrm>
        <a:off x="4887904" y="1090697"/>
        <a:ext cx="1079530" cy="933921"/>
      </dsp:txXfrm>
    </dsp:sp>
    <dsp:sp modelId="{2D20DB97-0525-42C9-841B-F4024F56DCB5}">
      <dsp:nvSpPr>
        <dsp:cNvPr id="0" name=""/>
        <dsp:cNvSpPr/>
      </dsp:nvSpPr>
      <dsp:spPr>
        <a:xfrm>
          <a:off x="4456685" y="3283985"/>
          <a:ext cx="743420" cy="640554"/>
        </a:xfrm>
        <a:prstGeom prst="hexagon">
          <a:avLst>
            <a:gd name="adj" fmla="val 28900"/>
            <a:gd name="vf" fmla="val 115470"/>
          </a:avLst>
        </a:prstGeom>
        <a:solidFill>
          <a:schemeClr val="dk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C6A1A866-3F91-48E3-B655-ECA15BB76A7D}">
      <dsp:nvSpPr>
        <dsp:cNvPr id="0" name=""/>
        <dsp:cNvSpPr/>
      </dsp:nvSpPr>
      <dsp:spPr>
        <a:xfrm>
          <a:off x="4620311" y="2548283"/>
          <a:ext cx="1614716" cy="1396919"/>
        </a:xfrm>
        <a:prstGeom prst="hexagon">
          <a:avLst>
            <a:gd name="adj" fmla="val 28570"/>
            <a:gd name="vf" fmla="val 115470"/>
          </a:avLst>
        </a:prstGeom>
        <a:solidFill>
          <a:schemeClr val="dk2">
            <a:hueOff val="0"/>
            <a:satOff val="0"/>
            <a:lumOff val="0"/>
            <a:alphaOff val="0"/>
          </a:schemeClr>
        </a:solidFill>
        <a:ln w="1905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050" tIns="19050" rIns="19050" bIns="19050" numCol="1" spcCol="1270" anchor="ctr" anchorCtr="0">
          <a:noAutofit/>
        </a:bodyPr>
        <a:lstStyle/>
        <a:p>
          <a:pPr marL="0" lvl="0" indent="0" algn="ctr" defTabSz="666750">
            <a:lnSpc>
              <a:spcPct val="90000"/>
            </a:lnSpc>
            <a:spcBef>
              <a:spcPct val="0"/>
            </a:spcBef>
            <a:spcAft>
              <a:spcPct val="35000"/>
            </a:spcAft>
            <a:buNone/>
          </a:pPr>
          <a:r>
            <a:rPr lang="en-US" sz="1500" kern="1200"/>
            <a:t>Athletics</a:t>
          </a:r>
        </a:p>
      </dsp:txBody>
      <dsp:txXfrm>
        <a:off x="4887904" y="2779782"/>
        <a:ext cx="1079530" cy="933921"/>
      </dsp:txXfrm>
    </dsp:sp>
    <dsp:sp modelId="{52A7ACD9-2DDE-4F1D-A0E0-54D9D476BB53}">
      <dsp:nvSpPr>
        <dsp:cNvPr id="0" name=""/>
        <dsp:cNvSpPr/>
      </dsp:nvSpPr>
      <dsp:spPr>
        <a:xfrm>
          <a:off x="2961595" y="3424301"/>
          <a:ext cx="743420" cy="640554"/>
        </a:xfrm>
        <a:prstGeom prst="hexagon">
          <a:avLst>
            <a:gd name="adj" fmla="val 28900"/>
            <a:gd name="vf" fmla="val 115470"/>
          </a:avLst>
        </a:prstGeom>
        <a:solidFill>
          <a:schemeClr val="dk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B745C8B6-5698-4BEE-900F-7B99A5A7F56B}">
      <dsp:nvSpPr>
        <dsp:cNvPr id="0" name=""/>
        <dsp:cNvSpPr/>
      </dsp:nvSpPr>
      <dsp:spPr>
        <a:xfrm>
          <a:off x="3139429" y="3408443"/>
          <a:ext cx="1614716" cy="1396919"/>
        </a:xfrm>
        <a:prstGeom prst="hexagon">
          <a:avLst>
            <a:gd name="adj" fmla="val 28570"/>
            <a:gd name="vf" fmla="val 115470"/>
          </a:avLst>
        </a:prstGeom>
        <a:solidFill>
          <a:schemeClr val="dk2">
            <a:hueOff val="0"/>
            <a:satOff val="0"/>
            <a:lumOff val="0"/>
            <a:alphaOff val="0"/>
          </a:schemeClr>
        </a:solidFill>
        <a:ln w="1905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050" tIns="19050" rIns="19050" bIns="19050" numCol="1" spcCol="1270" anchor="ctr" anchorCtr="0">
          <a:noAutofit/>
        </a:bodyPr>
        <a:lstStyle/>
        <a:p>
          <a:pPr marL="0" lvl="0" indent="0" algn="ctr" defTabSz="666750">
            <a:lnSpc>
              <a:spcPct val="90000"/>
            </a:lnSpc>
            <a:spcBef>
              <a:spcPct val="0"/>
            </a:spcBef>
            <a:spcAft>
              <a:spcPct val="35000"/>
            </a:spcAft>
            <a:buNone/>
          </a:pPr>
          <a:r>
            <a:rPr lang="en-US" sz="1500" kern="1200"/>
            <a:t>Employment</a:t>
          </a:r>
        </a:p>
      </dsp:txBody>
      <dsp:txXfrm>
        <a:off x="3407022" y="3639942"/>
        <a:ext cx="1079530" cy="933921"/>
      </dsp:txXfrm>
    </dsp:sp>
    <dsp:sp modelId="{5D37758D-BA68-42D5-97AB-D3950A81728F}">
      <dsp:nvSpPr>
        <dsp:cNvPr id="0" name=""/>
        <dsp:cNvSpPr/>
      </dsp:nvSpPr>
      <dsp:spPr>
        <a:xfrm>
          <a:off x="2079757" y="2227285"/>
          <a:ext cx="743420" cy="640554"/>
        </a:xfrm>
        <a:prstGeom prst="hexagon">
          <a:avLst>
            <a:gd name="adj" fmla="val 28900"/>
            <a:gd name="vf" fmla="val 115470"/>
          </a:avLst>
        </a:prstGeom>
        <a:solidFill>
          <a:schemeClr val="dk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728B3EAF-60B4-4A55-987F-0703718A0146}">
      <dsp:nvSpPr>
        <dsp:cNvPr id="0" name=""/>
        <dsp:cNvSpPr/>
      </dsp:nvSpPr>
      <dsp:spPr>
        <a:xfrm>
          <a:off x="1651672" y="2549245"/>
          <a:ext cx="1614716" cy="1396919"/>
        </a:xfrm>
        <a:prstGeom prst="hexagon">
          <a:avLst>
            <a:gd name="adj" fmla="val 28570"/>
            <a:gd name="vf" fmla="val 115470"/>
          </a:avLst>
        </a:prstGeom>
        <a:solidFill>
          <a:schemeClr val="dk2">
            <a:hueOff val="0"/>
            <a:satOff val="0"/>
            <a:lumOff val="0"/>
            <a:alphaOff val="0"/>
          </a:schemeClr>
        </a:solidFill>
        <a:ln w="1905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050" tIns="19050" rIns="19050" bIns="19050" numCol="1" spcCol="1270" anchor="ctr" anchorCtr="0">
          <a:noAutofit/>
        </a:bodyPr>
        <a:lstStyle/>
        <a:p>
          <a:pPr marL="0" lvl="0" indent="0" algn="ctr" defTabSz="666750">
            <a:lnSpc>
              <a:spcPct val="90000"/>
            </a:lnSpc>
            <a:spcBef>
              <a:spcPct val="0"/>
            </a:spcBef>
            <a:spcAft>
              <a:spcPct val="35000"/>
            </a:spcAft>
            <a:buNone/>
          </a:pPr>
          <a:r>
            <a:rPr lang="en-US" sz="1500" kern="1200"/>
            <a:t>Training</a:t>
          </a:r>
        </a:p>
      </dsp:txBody>
      <dsp:txXfrm>
        <a:off x="1919265" y="2780744"/>
        <a:ext cx="1079530" cy="933921"/>
      </dsp:txXfrm>
    </dsp:sp>
    <dsp:sp modelId="{7D38096F-C359-4A21-97AE-028B0B97142F}">
      <dsp:nvSpPr>
        <dsp:cNvPr id="0" name=""/>
        <dsp:cNvSpPr/>
      </dsp:nvSpPr>
      <dsp:spPr>
        <a:xfrm>
          <a:off x="1651672" y="857276"/>
          <a:ext cx="1614716" cy="1396919"/>
        </a:xfrm>
        <a:prstGeom prst="hexagon">
          <a:avLst>
            <a:gd name="adj" fmla="val 28570"/>
            <a:gd name="vf" fmla="val 115470"/>
          </a:avLst>
        </a:prstGeom>
        <a:solidFill>
          <a:schemeClr val="dk2">
            <a:hueOff val="0"/>
            <a:satOff val="0"/>
            <a:lumOff val="0"/>
            <a:alphaOff val="0"/>
          </a:schemeClr>
        </a:solidFill>
        <a:ln w="1905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050" tIns="19050" rIns="19050" bIns="19050" numCol="1" spcCol="1270" anchor="ctr" anchorCtr="0">
          <a:noAutofit/>
        </a:bodyPr>
        <a:lstStyle/>
        <a:p>
          <a:pPr marL="0" lvl="0" indent="0" algn="ctr" defTabSz="666750">
            <a:lnSpc>
              <a:spcPct val="90000"/>
            </a:lnSpc>
            <a:spcBef>
              <a:spcPct val="0"/>
            </a:spcBef>
            <a:spcAft>
              <a:spcPct val="35000"/>
            </a:spcAft>
            <a:buNone/>
          </a:pPr>
          <a:r>
            <a:rPr lang="en-US" sz="1500" kern="1200"/>
            <a:t>Grievance process</a:t>
          </a:r>
        </a:p>
      </dsp:txBody>
      <dsp:txXfrm>
        <a:off x="1919265" y="1088775"/>
        <a:ext cx="1079530" cy="933921"/>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438B402-1513-44B7-A5A8-E71C71CA6123}">
      <dsp:nvSpPr>
        <dsp:cNvPr id="0" name=""/>
        <dsp:cNvSpPr/>
      </dsp:nvSpPr>
      <dsp:spPr>
        <a:xfrm>
          <a:off x="531525" y="1458405"/>
          <a:ext cx="1457358" cy="1261782"/>
        </a:xfrm>
        <a:prstGeom prst="hexagon">
          <a:avLst>
            <a:gd name="adj" fmla="val 28900"/>
            <a:gd name="vf" fmla="val 115470"/>
          </a:avLst>
        </a:prstGeom>
        <a:solidFill>
          <a:schemeClr val="dk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2D60552F-9FB0-49C8-993E-4AB9ECE507E3}">
      <dsp:nvSpPr>
        <dsp:cNvPr id="0" name=""/>
        <dsp:cNvSpPr/>
      </dsp:nvSpPr>
      <dsp:spPr>
        <a:xfrm>
          <a:off x="0" y="1444339"/>
          <a:ext cx="1896774" cy="1640639"/>
        </a:xfrm>
        <a:prstGeom prst="hexagon">
          <a:avLst>
            <a:gd name="adj" fmla="val 28570"/>
            <a:gd name="vf" fmla="val 115470"/>
          </a:avLst>
        </a:prstGeom>
        <a:solidFill>
          <a:schemeClr val="dk2">
            <a:hueOff val="0"/>
            <a:satOff val="0"/>
            <a:lumOff val="0"/>
            <a:alphaOff val="0"/>
          </a:schemeClr>
        </a:solidFill>
        <a:ln w="1905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ctr" defTabSz="1600200">
            <a:lnSpc>
              <a:spcPct val="90000"/>
            </a:lnSpc>
            <a:spcBef>
              <a:spcPct val="0"/>
            </a:spcBef>
            <a:spcAft>
              <a:spcPct val="35000"/>
            </a:spcAft>
            <a:buNone/>
          </a:pPr>
          <a:r>
            <a:rPr lang="en-US" sz="3600" kern="1200"/>
            <a:t>Title IX</a:t>
          </a:r>
        </a:p>
      </dsp:txBody>
      <dsp:txXfrm>
        <a:off x="314308" y="1716204"/>
        <a:ext cx="1268158" cy="1096909"/>
      </dsp:txXfrm>
    </dsp:sp>
    <dsp:sp modelId="{47E91D4F-2E8D-4118-88D4-3C9362AC0624}">
      <dsp:nvSpPr>
        <dsp:cNvPr id="0" name=""/>
        <dsp:cNvSpPr/>
      </dsp:nvSpPr>
      <dsp:spPr>
        <a:xfrm>
          <a:off x="1600255" y="779090"/>
          <a:ext cx="1554200" cy="1344563"/>
        </a:xfrm>
        <a:prstGeom prst="hexagon">
          <a:avLst>
            <a:gd name="adj" fmla="val 28570"/>
            <a:gd name="vf" fmla="val 115470"/>
          </a:avLst>
        </a:prstGeom>
        <a:solidFill>
          <a:schemeClr val="dk2">
            <a:hueOff val="0"/>
            <a:satOff val="0"/>
            <a:lumOff val="0"/>
            <a:alphaOff val="0"/>
          </a:schemeClr>
        </a:solidFill>
        <a:ln w="1905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marL="0" lvl="0" indent="0" algn="ctr" defTabSz="711200">
            <a:lnSpc>
              <a:spcPct val="90000"/>
            </a:lnSpc>
            <a:spcBef>
              <a:spcPct val="0"/>
            </a:spcBef>
            <a:spcAft>
              <a:spcPct val="35000"/>
            </a:spcAft>
            <a:buNone/>
          </a:pPr>
          <a:r>
            <a:rPr lang="en-US" sz="1600" kern="1200" dirty="0"/>
            <a:t>Admissions &amp; recruitment</a:t>
          </a:r>
        </a:p>
      </dsp:txBody>
      <dsp:txXfrm>
        <a:off x="1857819" y="1001913"/>
        <a:ext cx="1039072" cy="898917"/>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438B402-1513-44B7-A5A8-E71C71CA6123}">
      <dsp:nvSpPr>
        <dsp:cNvPr id="0" name=""/>
        <dsp:cNvSpPr/>
      </dsp:nvSpPr>
      <dsp:spPr>
        <a:xfrm>
          <a:off x="531525" y="1458405"/>
          <a:ext cx="1457358" cy="1261782"/>
        </a:xfrm>
        <a:prstGeom prst="hexagon">
          <a:avLst>
            <a:gd name="adj" fmla="val 28900"/>
            <a:gd name="vf" fmla="val 115470"/>
          </a:avLst>
        </a:prstGeom>
        <a:solidFill>
          <a:schemeClr val="dk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2D60552F-9FB0-49C8-993E-4AB9ECE507E3}">
      <dsp:nvSpPr>
        <dsp:cNvPr id="0" name=""/>
        <dsp:cNvSpPr/>
      </dsp:nvSpPr>
      <dsp:spPr>
        <a:xfrm>
          <a:off x="0" y="1444339"/>
          <a:ext cx="1896774" cy="1640639"/>
        </a:xfrm>
        <a:prstGeom prst="hexagon">
          <a:avLst>
            <a:gd name="adj" fmla="val 28570"/>
            <a:gd name="vf" fmla="val 115470"/>
          </a:avLst>
        </a:prstGeom>
        <a:solidFill>
          <a:schemeClr val="dk2">
            <a:hueOff val="0"/>
            <a:satOff val="0"/>
            <a:lumOff val="0"/>
            <a:alphaOff val="0"/>
          </a:schemeClr>
        </a:solidFill>
        <a:ln w="1905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ctr" defTabSz="1600200">
            <a:lnSpc>
              <a:spcPct val="90000"/>
            </a:lnSpc>
            <a:spcBef>
              <a:spcPct val="0"/>
            </a:spcBef>
            <a:spcAft>
              <a:spcPct val="35000"/>
            </a:spcAft>
            <a:buNone/>
          </a:pPr>
          <a:r>
            <a:rPr lang="en-US" sz="3600" kern="1200"/>
            <a:t>Title IX</a:t>
          </a:r>
        </a:p>
      </dsp:txBody>
      <dsp:txXfrm>
        <a:off x="314308" y="1716204"/>
        <a:ext cx="1268158" cy="1096909"/>
      </dsp:txXfrm>
    </dsp:sp>
    <dsp:sp modelId="{47E91D4F-2E8D-4118-88D4-3C9362AC0624}">
      <dsp:nvSpPr>
        <dsp:cNvPr id="0" name=""/>
        <dsp:cNvSpPr/>
      </dsp:nvSpPr>
      <dsp:spPr>
        <a:xfrm>
          <a:off x="1600255" y="779090"/>
          <a:ext cx="1554200" cy="1344563"/>
        </a:xfrm>
        <a:prstGeom prst="hexagon">
          <a:avLst>
            <a:gd name="adj" fmla="val 28570"/>
            <a:gd name="vf" fmla="val 115470"/>
          </a:avLst>
        </a:prstGeom>
        <a:solidFill>
          <a:schemeClr val="dk2">
            <a:hueOff val="0"/>
            <a:satOff val="0"/>
            <a:lumOff val="0"/>
            <a:alphaOff val="0"/>
          </a:schemeClr>
        </a:solidFill>
        <a:ln w="1905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4130" tIns="24130" rIns="24130" bIns="24130" numCol="1" spcCol="1270" anchor="ctr" anchorCtr="0">
          <a:noAutofit/>
        </a:bodyPr>
        <a:lstStyle/>
        <a:p>
          <a:pPr marL="0" lvl="0" indent="0" algn="ctr" defTabSz="844550">
            <a:lnSpc>
              <a:spcPct val="90000"/>
            </a:lnSpc>
            <a:spcBef>
              <a:spcPct val="0"/>
            </a:spcBef>
            <a:spcAft>
              <a:spcPct val="35000"/>
            </a:spcAft>
            <a:buNone/>
          </a:pPr>
          <a:r>
            <a:rPr lang="en-US" sz="1900" kern="1200" dirty="0"/>
            <a:t>Pregnant &amp; parenting</a:t>
          </a:r>
        </a:p>
      </dsp:txBody>
      <dsp:txXfrm>
        <a:off x="1857819" y="1001913"/>
        <a:ext cx="1039072" cy="898917"/>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438B402-1513-44B7-A5A8-E71C71CA6123}">
      <dsp:nvSpPr>
        <dsp:cNvPr id="0" name=""/>
        <dsp:cNvSpPr/>
      </dsp:nvSpPr>
      <dsp:spPr>
        <a:xfrm>
          <a:off x="531525" y="1458405"/>
          <a:ext cx="1457358" cy="1261782"/>
        </a:xfrm>
        <a:prstGeom prst="hexagon">
          <a:avLst>
            <a:gd name="adj" fmla="val 28900"/>
            <a:gd name="vf" fmla="val 115470"/>
          </a:avLst>
        </a:prstGeom>
        <a:solidFill>
          <a:schemeClr val="dk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2D60552F-9FB0-49C8-993E-4AB9ECE507E3}">
      <dsp:nvSpPr>
        <dsp:cNvPr id="0" name=""/>
        <dsp:cNvSpPr/>
      </dsp:nvSpPr>
      <dsp:spPr>
        <a:xfrm>
          <a:off x="0" y="1444339"/>
          <a:ext cx="1896774" cy="1640639"/>
        </a:xfrm>
        <a:prstGeom prst="hexagon">
          <a:avLst>
            <a:gd name="adj" fmla="val 28570"/>
            <a:gd name="vf" fmla="val 115470"/>
          </a:avLst>
        </a:prstGeom>
        <a:solidFill>
          <a:schemeClr val="dk2">
            <a:hueOff val="0"/>
            <a:satOff val="0"/>
            <a:lumOff val="0"/>
            <a:alphaOff val="0"/>
          </a:schemeClr>
        </a:solidFill>
        <a:ln w="1905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ctr" defTabSz="1600200">
            <a:lnSpc>
              <a:spcPct val="90000"/>
            </a:lnSpc>
            <a:spcBef>
              <a:spcPct val="0"/>
            </a:spcBef>
            <a:spcAft>
              <a:spcPct val="35000"/>
            </a:spcAft>
            <a:buNone/>
          </a:pPr>
          <a:r>
            <a:rPr lang="en-US" sz="3600" kern="1200"/>
            <a:t>Title IX</a:t>
          </a:r>
        </a:p>
      </dsp:txBody>
      <dsp:txXfrm>
        <a:off x="314308" y="1716204"/>
        <a:ext cx="1268158" cy="1096909"/>
      </dsp:txXfrm>
    </dsp:sp>
    <dsp:sp modelId="{47E91D4F-2E8D-4118-88D4-3C9362AC0624}">
      <dsp:nvSpPr>
        <dsp:cNvPr id="0" name=""/>
        <dsp:cNvSpPr/>
      </dsp:nvSpPr>
      <dsp:spPr>
        <a:xfrm>
          <a:off x="1600255" y="779090"/>
          <a:ext cx="1554200" cy="1344563"/>
        </a:xfrm>
        <a:prstGeom prst="hexagon">
          <a:avLst>
            <a:gd name="adj" fmla="val 28570"/>
            <a:gd name="vf" fmla="val 115470"/>
          </a:avLst>
        </a:prstGeom>
        <a:solidFill>
          <a:schemeClr val="dk2">
            <a:hueOff val="0"/>
            <a:satOff val="0"/>
            <a:lumOff val="0"/>
            <a:alphaOff val="0"/>
          </a:schemeClr>
        </a:solidFill>
        <a:ln w="1905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7940" tIns="27940" rIns="27940" bIns="27940" numCol="1" spcCol="1270" anchor="ctr" anchorCtr="0">
          <a:noAutofit/>
        </a:bodyPr>
        <a:lstStyle/>
        <a:p>
          <a:pPr marL="0" lvl="0" indent="0" algn="ctr" defTabSz="977900">
            <a:lnSpc>
              <a:spcPct val="90000"/>
            </a:lnSpc>
            <a:spcBef>
              <a:spcPct val="0"/>
            </a:spcBef>
            <a:spcAft>
              <a:spcPct val="35000"/>
            </a:spcAft>
            <a:buNone/>
          </a:pPr>
          <a:r>
            <a:rPr lang="en-US" sz="2200" kern="1200" dirty="0"/>
            <a:t>Athletics</a:t>
          </a:r>
        </a:p>
      </dsp:txBody>
      <dsp:txXfrm>
        <a:off x="1857819" y="1001913"/>
        <a:ext cx="1039072" cy="898917"/>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438B402-1513-44B7-A5A8-E71C71CA6123}">
      <dsp:nvSpPr>
        <dsp:cNvPr id="0" name=""/>
        <dsp:cNvSpPr/>
      </dsp:nvSpPr>
      <dsp:spPr>
        <a:xfrm>
          <a:off x="531525" y="1458405"/>
          <a:ext cx="1457358" cy="1261782"/>
        </a:xfrm>
        <a:prstGeom prst="hexagon">
          <a:avLst>
            <a:gd name="adj" fmla="val 28900"/>
            <a:gd name="vf" fmla="val 115470"/>
          </a:avLst>
        </a:prstGeom>
        <a:solidFill>
          <a:schemeClr val="dk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2D60552F-9FB0-49C8-993E-4AB9ECE507E3}">
      <dsp:nvSpPr>
        <dsp:cNvPr id="0" name=""/>
        <dsp:cNvSpPr/>
      </dsp:nvSpPr>
      <dsp:spPr>
        <a:xfrm>
          <a:off x="0" y="1444339"/>
          <a:ext cx="1896774" cy="1640639"/>
        </a:xfrm>
        <a:prstGeom prst="hexagon">
          <a:avLst>
            <a:gd name="adj" fmla="val 28570"/>
            <a:gd name="vf" fmla="val 115470"/>
          </a:avLst>
        </a:prstGeom>
        <a:solidFill>
          <a:schemeClr val="dk2">
            <a:hueOff val="0"/>
            <a:satOff val="0"/>
            <a:lumOff val="0"/>
            <a:alphaOff val="0"/>
          </a:schemeClr>
        </a:solidFill>
        <a:ln w="1905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ctr" defTabSz="1600200">
            <a:lnSpc>
              <a:spcPct val="90000"/>
            </a:lnSpc>
            <a:spcBef>
              <a:spcPct val="0"/>
            </a:spcBef>
            <a:spcAft>
              <a:spcPct val="35000"/>
            </a:spcAft>
            <a:buNone/>
          </a:pPr>
          <a:r>
            <a:rPr lang="en-US" sz="3600" kern="1200"/>
            <a:t>Title IX</a:t>
          </a:r>
        </a:p>
      </dsp:txBody>
      <dsp:txXfrm>
        <a:off x="314308" y="1716204"/>
        <a:ext cx="1268158" cy="1096909"/>
      </dsp:txXfrm>
    </dsp:sp>
    <dsp:sp modelId="{47E91D4F-2E8D-4118-88D4-3C9362AC0624}">
      <dsp:nvSpPr>
        <dsp:cNvPr id="0" name=""/>
        <dsp:cNvSpPr/>
      </dsp:nvSpPr>
      <dsp:spPr>
        <a:xfrm>
          <a:off x="1600255" y="779090"/>
          <a:ext cx="1554200" cy="1344563"/>
        </a:xfrm>
        <a:prstGeom prst="hexagon">
          <a:avLst>
            <a:gd name="adj" fmla="val 28570"/>
            <a:gd name="vf" fmla="val 115470"/>
          </a:avLst>
        </a:prstGeom>
        <a:solidFill>
          <a:schemeClr val="dk2">
            <a:hueOff val="0"/>
            <a:satOff val="0"/>
            <a:lumOff val="0"/>
            <a:alphaOff val="0"/>
          </a:schemeClr>
        </a:solidFill>
        <a:ln w="1905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050" tIns="19050" rIns="19050" bIns="19050" numCol="1" spcCol="1270" anchor="ctr" anchorCtr="0">
          <a:noAutofit/>
        </a:bodyPr>
        <a:lstStyle/>
        <a:p>
          <a:pPr marL="0" lvl="0" indent="0" algn="ctr" defTabSz="666750">
            <a:lnSpc>
              <a:spcPct val="90000"/>
            </a:lnSpc>
            <a:spcBef>
              <a:spcPct val="0"/>
            </a:spcBef>
            <a:spcAft>
              <a:spcPct val="35000"/>
            </a:spcAft>
            <a:buNone/>
          </a:pPr>
          <a:r>
            <a:rPr lang="en-US" sz="1500" kern="1200" dirty="0"/>
            <a:t>Employment</a:t>
          </a:r>
        </a:p>
      </dsp:txBody>
      <dsp:txXfrm>
        <a:off x="1857819" y="1001913"/>
        <a:ext cx="1039072" cy="898917"/>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438B402-1513-44B7-A5A8-E71C71CA6123}">
      <dsp:nvSpPr>
        <dsp:cNvPr id="0" name=""/>
        <dsp:cNvSpPr/>
      </dsp:nvSpPr>
      <dsp:spPr>
        <a:xfrm>
          <a:off x="531525" y="1458405"/>
          <a:ext cx="1457358" cy="1261782"/>
        </a:xfrm>
        <a:prstGeom prst="hexagon">
          <a:avLst>
            <a:gd name="adj" fmla="val 28900"/>
            <a:gd name="vf" fmla="val 115470"/>
          </a:avLst>
        </a:prstGeom>
        <a:solidFill>
          <a:schemeClr val="dk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2D60552F-9FB0-49C8-993E-4AB9ECE507E3}">
      <dsp:nvSpPr>
        <dsp:cNvPr id="0" name=""/>
        <dsp:cNvSpPr/>
      </dsp:nvSpPr>
      <dsp:spPr>
        <a:xfrm>
          <a:off x="0" y="1444339"/>
          <a:ext cx="1896774" cy="1640639"/>
        </a:xfrm>
        <a:prstGeom prst="hexagon">
          <a:avLst>
            <a:gd name="adj" fmla="val 28570"/>
            <a:gd name="vf" fmla="val 115470"/>
          </a:avLst>
        </a:prstGeom>
        <a:solidFill>
          <a:schemeClr val="dk2">
            <a:hueOff val="0"/>
            <a:satOff val="0"/>
            <a:lumOff val="0"/>
            <a:alphaOff val="0"/>
          </a:schemeClr>
        </a:solidFill>
        <a:ln w="1905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ctr" defTabSz="1600200">
            <a:lnSpc>
              <a:spcPct val="90000"/>
            </a:lnSpc>
            <a:spcBef>
              <a:spcPct val="0"/>
            </a:spcBef>
            <a:spcAft>
              <a:spcPct val="35000"/>
            </a:spcAft>
            <a:buNone/>
          </a:pPr>
          <a:r>
            <a:rPr lang="en-US" sz="3600" kern="1200" dirty="0"/>
            <a:t>Title IX</a:t>
          </a:r>
        </a:p>
      </dsp:txBody>
      <dsp:txXfrm>
        <a:off x="314308" y="1716204"/>
        <a:ext cx="1268158" cy="1096909"/>
      </dsp:txXfrm>
    </dsp:sp>
    <dsp:sp modelId="{47E91D4F-2E8D-4118-88D4-3C9362AC0624}">
      <dsp:nvSpPr>
        <dsp:cNvPr id="0" name=""/>
        <dsp:cNvSpPr/>
      </dsp:nvSpPr>
      <dsp:spPr>
        <a:xfrm>
          <a:off x="1600255" y="779090"/>
          <a:ext cx="1554200" cy="1344563"/>
        </a:xfrm>
        <a:prstGeom prst="hexagon">
          <a:avLst>
            <a:gd name="adj" fmla="val 28570"/>
            <a:gd name="vf" fmla="val 115470"/>
          </a:avLst>
        </a:prstGeom>
        <a:solidFill>
          <a:schemeClr val="dk2">
            <a:hueOff val="0"/>
            <a:satOff val="0"/>
            <a:lumOff val="0"/>
            <a:alphaOff val="0"/>
          </a:schemeClr>
        </a:solidFill>
        <a:ln w="1905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9210" tIns="29210" rIns="29210" bIns="29210" numCol="1" spcCol="1270" anchor="ctr" anchorCtr="0">
          <a:noAutofit/>
        </a:bodyPr>
        <a:lstStyle/>
        <a:p>
          <a:pPr marL="0" lvl="0" indent="0" algn="ctr" defTabSz="1022350">
            <a:lnSpc>
              <a:spcPct val="90000"/>
            </a:lnSpc>
            <a:spcBef>
              <a:spcPct val="0"/>
            </a:spcBef>
            <a:spcAft>
              <a:spcPct val="35000"/>
            </a:spcAft>
            <a:buNone/>
          </a:pPr>
          <a:r>
            <a:rPr lang="en-US" sz="2300" kern="1200" dirty="0"/>
            <a:t>Training</a:t>
          </a:r>
        </a:p>
      </dsp:txBody>
      <dsp:txXfrm>
        <a:off x="1857819" y="1001913"/>
        <a:ext cx="1039072" cy="898917"/>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438B402-1513-44B7-A5A8-E71C71CA6123}">
      <dsp:nvSpPr>
        <dsp:cNvPr id="0" name=""/>
        <dsp:cNvSpPr/>
      </dsp:nvSpPr>
      <dsp:spPr>
        <a:xfrm>
          <a:off x="531525" y="1458405"/>
          <a:ext cx="1457358" cy="1261782"/>
        </a:xfrm>
        <a:prstGeom prst="hexagon">
          <a:avLst>
            <a:gd name="adj" fmla="val 28900"/>
            <a:gd name="vf" fmla="val 115470"/>
          </a:avLst>
        </a:prstGeom>
        <a:solidFill>
          <a:schemeClr val="dk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2D60552F-9FB0-49C8-993E-4AB9ECE507E3}">
      <dsp:nvSpPr>
        <dsp:cNvPr id="0" name=""/>
        <dsp:cNvSpPr/>
      </dsp:nvSpPr>
      <dsp:spPr>
        <a:xfrm>
          <a:off x="0" y="1444339"/>
          <a:ext cx="1896774" cy="1640639"/>
        </a:xfrm>
        <a:prstGeom prst="hexagon">
          <a:avLst>
            <a:gd name="adj" fmla="val 28570"/>
            <a:gd name="vf" fmla="val 115470"/>
          </a:avLst>
        </a:prstGeom>
        <a:solidFill>
          <a:schemeClr val="dk2">
            <a:hueOff val="0"/>
            <a:satOff val="0"/>
            <a:lumOff val="0"/>
            <a:alphaOff val="0"/>
          </a:schemeClr>
        </a:solidFill>
        <a:ln w="1905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ctr" defTabSz="1600200">
            <a:lnSpc>
              <a:spcPct val="90000"/>
            </a:lnSpc>
            <a:spcBef>
              <a:spcPct val="0"/>
            </a:spcBef>
            <a:spcAft>
              <a:spcPct val="35000"/>
            </a:spcAft>
            <a:buNone/>
          </a:pPr>
          <a:r>
            <a:rPr lang="en-US" sz="3600" kern="1200" dirty="0"/>
            <a:t>Title IX</a:t>
          </a:r>
        </a:p>
      </dsp:txBody>
      <dsp:txXfrm>
        <a:off x="314308" y="1716204"/>
        <a:ext cx="1268158" cy="1096909"/>
      </dsp:txXfrm>
    </dsp:sp>
    <dsp:sp modelId="{47E91D4F-2E8D-4118-88D4-3C9362AC0624}">
      <dsp:nvSpPr>
        <dsp:cNvPr id="0" name=""/>
        <dsp:cNvSpPr/>
      </dsp:nvSpPr>
      <dsp:spPr>
        <a:xfrm>
          <a:off x="1600255" y="779090"/>
          <a:ext cx="1554200" cy="1344563"/>
        </a:xfrm>
        <a:prstGeom prst="hexagon">
          <a:avLst>
            <a:gd name="adj" fmla="val 28570"/>
            <a:gd name="vf" fmla="val 115470"/>
          </a:avLst>
        </a:prstGeom>
        <a:solidFill>
          <a:schemeClr val="dk2">
            <a:hueOff val="0"/>
            <a:satOff val="0"/>
            <a:lumOff val="0"/>
            <a:alphaOff val="0"/>
          </a:schemeClr>
        </a:solidFill>
        <a:ln w="1905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4130" tIns="24130" rIns="24130" bIns="24130" numCol="1" spcCol="1270" anchor="ctr" anchorCtr="0">
          <a:noAutofit/>
        </a:bodyPr>
        <a:lstStyle/>
        <a:p>
          <a:pPr marL="0" lvl="0" indent="0" algn="ctr" defTabSz="844550">
            <a:lnSpc>
              <a:spcPct val="90000"/>
            </a:lnSpc>
            <a:spcBef>
              <a:spcPct val="0"/>
            </a:spcBef>
            <a:spcAft>
              <a:spcPct val="35000"/>
            </a:spcAft>
            <a:buNone/>
          </a:pPr>
          <a:r>
            <a:rPr lang="en-US" sz="1900" kern="1200" dirty="0"/>
            <a:t>Grievance process</a:t>
          </a:r>
        </a:p>
      </dsp:txBody>
      <dsp:txXfrm>
        <a:off x="1857819" y="1001913"/>
        <a:ext cx="1039072" cy="898917"/>
      </dsp:txXfrm>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438B402-1513-44B7-A5A8-E71C71CA6123}">
      <dsp:nvSpPr>
        <dsp:cNvPr id="0" name=""/>
        <dsp:cNvSpPr/>
      </dsp:nvSpPr>
      <dsp:spPr>
        <a:xfrm>
          <a:off x="531525" y="1458405"/>
          <a:ext cx="1457358" cy="1261782"/>
        </a:xfrm>
        <a:prstGeom prst="hexagon">
          <a:avLst>
            <a:gd name="adj" fmla="val 28900"/>
            <a:gd name="vf" fmla="val 115470"/>
          </a:avLst>
        </a:prstGeom>
        <a:solidFill>
          <a:schemeClr val="dk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2D60552F-9FB0-49C8-993E-4AB9ECE507E3}">
      <dsp:nvSpPr>
        <dsp:cNvPr id="0" name=""/>
        <dsp:cNvSpPr/>
      </dsp:nvSpPr>
      <dsp:spPr>
        <a:xfrm>
          <a:off x="0" y="1444339"/>
          <a:ext cx="1896774" cy="1640639"/>
        </a:xfrm>
        <a:prstGeom prst="hexagon">
          <a:avLst>
            <a:gd name="adj" fmla="val 28570"/>
            <a:gd name="vf" fmla="val 115470"/>
          </a:avLst>
        </a:prstGeom>
        <a:solidFill>
          <a:schemeClr val="dk2">
            <a:hueOff val="0"/>
            <a:satOff val="0"/>
            <a:lumOff val="0"/>
            <a:alphaOff val="0"/>
          </a:schemeClr>
        </a:solidFill>
        <a:ln w="1905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ctr" defTabSz="1600200">
            <a:lnSpc>
              <a:spcPct val="90000"/>
            </a:lnSpc>
            <a:spcBef>
              <a:spcPct val="0"/>
            </a:spcBef>
            <a:spcAft>
              <a:spcPct val="35000"/>
            </a:spcAft>
            <a:buNone/>
          </a:pPr>
          <a:r>
            <a:rPr lang="en-US" sz="3600" kern="1200" dirty="0"/>
            <a:t>Title IX</a:t>
          </a:r>
        </a:p>
      </dsp:txBody>
      <dsp:txXfrm>
        <a:off x="314308" y="1716204"/>
        <a:ext cx="1268158" cy="1096909"/>
      </dsp:txXfrm>
    </dsp:sp>
    <dsp:sp modelId="{47E91D4F-2E8D-4118-88D4-3C9362AC0624}">
      <dsp:nvSpPr>
        <dsp:cNvPr id="0" name=""/>
        <dsp:cNvSpPr/>
      </dsp:nvSpPr>
      <dsp:spPr>
        <a:xfrm>
          <a:off x="1600255" y="779090"/>
          <a:ext cx="1554200" cy="1344563"/>
        </a:xfrm>
        <a:prstGeom prst="hexagon">
          <a:avLst>
            <a:gd name="adj" fmla="val 28570"/>
            <a:gd name="vf" fmla="val 115470"/>
          </a:avLst>
        </a:prstGeom>
        <a:solidFill>
          <a:schemeClr val="dk2">
            <a:hueOff val="0"/>
            <a:satOff val="0"/>
            <a:lumOff val="0"/>
            <a:alphaOff val="0"/>
          </a:schemeClr>
        </a:solidFill>
        <a:ln w="1905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4130" tIns="24130" rIns="24130" bIns="24130" numCol="1" spcCol="1270" anchor="ctr" anchorCtr="0">
          <a:noAutofit/>
        </a:bodyPr>
        <a:lstStyle/>
        <a:p>
          <a:pPr marL="0" lvl="0" indent="0" algn="ctr" defTabSz="844550">
            <a:lnSpc>
              <a:spcPct val="90000"/>
            </a:lnSpc>
            <a:spcBef>
              <a:spcPct val="0"/>
            </a:spcBef>
            <a:spcAft>
              <a:spcPct val="35000"/>
            </a:spcAft>
            <a:buNone/>
          </a:pPr>
          <a:r>
            <a:rPr lang="en-US" sz="1900" kern="1200" dirty="0"/>
            <a:t>Grievance process</a:t>
          </a:r>
        </a:p>
      </dsp:txBody>
      <dsp:txXfrm>
        <a:off x="1857819" y="1001913"/>
        <a:ext cx="1039072" cy="898917"/>
      </dsp:txXfrm>
    </dsp:sp>
  </dsp:spTree>
</dsp:drawing>
</file>

<file path=ppt/diagrams/layout1.xml><?xml version="1.0" encoding="utf-8"?>
<dgm:layoutDef xmlns:dgm="http://schemas.openxmlformats.org/drawingml/2006/diagram" xmlns:a="http://schemas.openxmlformats.org/drawingml/2006/main" uniqueId="urn:microsoft.com/office/officeart/2005/8/layout/vList6">
  <dgm:title val=""/>
  <dgm:desc val=""/>
  <dgm:catLst>
    <dgm:cat type="process" pri="22000"/>
    <dgm:cat type="list" pri="1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dgm:varLst>
    <dgm:alg type="lin">
      <dgm:param type="linDir" val="fromT"/>
    </dgm:alg>
    <dgm:shape xmlns:r="http://schemas.openxmlformats.org/officeDocument/2006/relationships" r:blip="">
      <dgm:adjLst/>
    </dgm:shape>
    <dgm:presOf/>
    <dgm:constrLst>
      <dgm:constr type="w" for="ch" forName="linNode" refType="w"/>
      <dgm:constr type="h" for="ch" forName="linNode" refType="h"/>
      <dgm:constr type="h" for="ch" forName="spacing" refType="h" refFor="ch" refForName="linNode" fact="0.1"/>
      <dgm:constr type="primFontSz" for="des" forName="parentShp" op="equ" val="65"/>
      <dgm:constr type="primFontSz" for="des" forName="childShp" op="equ" val="65"/>
    </dgm:constrLst>
    <dgm:ruleLst/>
    <dgm:forEach name="Name1" axis="ch" ptType="node">
      <dgm:layoutNode name="linNode">
        <dgm:choose name="Name2">
          <dgm:if name="Name3" func="var" arg="dir" op="equ" val="norm">
            <dgm:alg type="lin">
              <dgm:param type="linDir" val="fromL"/>
            </dgm:alg>
          </dgm:if>
          <dgm:else name="Name4">
            <dgm:alg type="lin">
              <dgm:param type="linDir" val="fromR"/>
            </dgm:alg>
          </dgm:else>
        </dgm:choose>
        <dgm:shape xmlns:r="http://schemas.openxmlformats.org/officeDocument/2006/relationships" r:blip="">
          <dgm:adjLst/>
        </dgm:shape>
        <dgm:presOf/>
        <dgm:choose name="Name5">
          <dgm:if name="Name6" func="var" arg="dir" op="equ" val="norm">
            <dgm:constrLst>
              <dgm:constr type="w" for="ch" forName="parentShp" refType="w" fact="0.4"/>
              <dgm:constr type="h" for="ch" forName="parentShp" refType="h"/>
              <dgm:constr type="w" for="ch" forName="childShp" refType="w" fact="0.6"/>
              <dgm:constr type="h" for="ch" forName="childShp" refType="h" refFor="ch" refForName="parentShp"/>
            </dgm:constrLst>
          </dgm:if>
          <dgm:else name="Name7">
            <dgm:constrLst>
              <dgm:constr type="w" for="ch" forName="parentShp" refType="w" fact="0.4"/>
              <dgm:constr type="h" for="ch" forName="parentShp" refType="h"/>
              <dgm:constr type="w" for="ch" forName="childShp" refType="w" fact="0.6"/>
              <dgm:constr type="h" for="ch" forName="childShp" refType="h" refFor="ch" refForName="parentShp"/>
            </dgm:constrLst>
          </dgm:else>
        </dgm:choose>
        <dgm:ruleLst/>
        <dgm:layoutNode name="parentShp" styleLbl="node1">
          <dgm:varLst>
            <dgm:bulletEnabled val="1"/>
          </dgm:varLst>
          <dgm:alg type="tx"/>
          <dgm:shape xmlns:r="http://schemas.openxmlformats.org/officeDocument/2006/relationships" type="roundRect" r:blip="">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layoutNode name="childShp" styleLbl="bgAccFollowNode1">
          <dgm:varLst>
            <dgm:bulletEnabled val="1"/>
          </dgm:varLst>
          <dgm:alg type="tx">
            <dgm:param type="stBulletLvl" val="1"/>
          </dgm:alg>
          <dgm:choose name="Name8">
            <dgm:if name="Name9" func="var" arg="dir" op="equ" val="norm">
              <dgm:shape xmlns:r="http://schemas.openxmlformats.org/officeDocument/2006/relationships" type="rightArrow" r:blip="" zOrderOff="-2">
                <dgm:adjLst>
                  <dgm:adj idx="1" val="0.75"/>
                </dgm:adjLst>
              </dgm:shape>
            </dgm:if>
            <dgm:else name="Name10">
              <dgm:shape xmlns:r="http://schemas.openxmlformats.org/officeDocument/2006/relationships" rot="180" type="rightArrow" r:blip="" zOrderOff="-2">
                <dgm:adjLst>
                  <dgm:adj idx="1" val="0.75"/>
                </dgm:adjLst>
              </dgm:shape>
            </dgm:else>
          </dgm:choose>
          <dgm:presOf axis="des" ptType="node"/>
          <dgm:constrLst>
            <dgm:constr type="secFontSz" refType="primFontSz"/>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dgm:forEach name="Name11" axis="followSib" ptType="sibTrans" cnt="1">
        <dgm:layoutNode name="spacing">
          <dgm:alg type="sp"/>
          <dgm:shape xmlns:r="http://schemas.openxmlformats.org/officeDocument/2006/relationships" r:blip="">
            <dgm:adjLst/>
          </dgm:shape>
          <dgm:presOf/>
          <dgm:constrLst/>
          <dgm:ruleLst/>
        </dgm:layoutNode>
      </dgm:forEach>
    </dgm:forEach>
  </dgm:layoutNode>
</dgm:layoutDef>
</file>

<file path=ppt/diagrams/layout10.xml><?xml version="1.0" encoding="utf-8"?>
<dgm:layoutDef xmlns:dgm="http://schemas.openxmlformats.org/drawingml/2006/diagram" xmlns:a="http://schemas.openxmlformats.org/drawingml/2006/main" uniqueId="urn:microsoft.com/office/officeart/2011/layout/HexagonRadial">
  <dgm:title val="Hexagon Radial"/>
  <dgm:desc val="Use to show a sequential process that relates to a central idea or theme. Limited to six Level 2 shapes. Works best with small amounts of text. Unused text does not appear, but remains available if you switch layouts."/>
  <dgm:catLst>
    <dgm:cat type="cycle" pri="8500"/>
    <dgm:cat type="officeonline" pri="9000"/>
  </dgm:catLst>
  <dgm:sampData>
    <dgm:dataModel>
      <dgm:ptLst>
        <dgm:pt modelId="0" type="doc"/>
        <dgm:pt modelId="10">
          <dgm:prSet phldr="1"/>
        </dgm:pt>
        <dgm:pt modelId="11">
          <dgm:prSet phldr="1"/>
        </dgm:pt>
        <dgm:pt modelId="12">
          <dgm:prSet phldr="1"/>
        </dgm:pt>
        <dgm:pt modelId="13">
          <dgm:prSet phldr="1"/>
        </dgm:pt>
        <dgm:pt modelId="14">
          <dgm:prSet phldr="1"/>
        </dgm:pt>
        <dgm:pt modelId="15">
          <dgm:prSet phldr="1"/>
        </dgm:pt>
        <dgm:pt modelId="16">
          <dgm:prSet phldr="1"/>
        </dgm:pt>
      </dgm:ptLst>
      <dgm:cxnLst>
        <dgm:cxn modelId="40" srcId="0" destId="10" srcOrd="0" destOrd="0"/>
        <dgm:cxn modelId="50" srcId="10" destId="11" srcOrd="0" destOrd="0"/>
        <dgm:cxn modelId="60" srcId="10" destId="12" srcOrd="0" destOrd="0"/>
        <dgm:cxn modelId="70" srcId="10" destId="13" srcOrd="0" destOrd="0"/>
        <dgm:cxn modelId="80" srcId="10" destId="14" srcOrd="0" destOrd="0"/>
        <dgm:cxn modelId="90" srcId="10" destId="15" srcOrd="0" destOrd="0"/>
        <dgm:cxn modelId="100" srcId="10" destId="16" srcOrd="0" destOrd="0"/>
      </dgm:cxnLst>
      <dgm:bg/>
      <dgm:whole/>
    </dgm:dataModel>
  </dgm:sampData>
  <dgm:styleData>
    <dgm:dataModel>
      <dgm:ptLst>
        <dgm:pt modelId="0" type="doc"/>
        <dgm:pt modelId="10">
          <dgm:prSet phldr="1"/>
        </dgm:pt>
        <dgm:pt modelId="11">
          <dgm:prSet phldr="1"/>
        </dgm:pt>
        <dgm:pt modelId="12">
          <dgm:prSet phldr="1"/>
        </dgm:pt>
        <dgm:pt modelId="13">
          <dgm:prSet phldr="1"/>
        </dgm:pt>
      </dgm:ptLst>
      <dgm:cxnLst>
        <dgm:cxn modelId="40" srcId="0" destId="10" srcOrd="0" destOrd="0"/>
        <dgm:cxn modelId="50" srcId="10" destId="11" srcOrd="0" destOrd="0"/>
        <dgm:cxn modelId="60" srcId="10" destId="12" srcOrd="0" destOrd="0"/>
        <dgm:cxn modelId="70" srcId="10" destId="13" srcOrd="0" destOrd="0"/>
      </dgm:cxnLst>
      <dgm:bg/>
      <dgm:whole/>
    </dgm:dataModel>
  </dgm:styleData>
  <dgm:clrData>
    <dgm:dataModel>
      <dgm:ptLst>
        <dgm:pt modelId="0" type="doc"/>
        <dgm:pt modelId="10">
          <dgm:prSet phldr="1"/>
        </dgm:pt>
        <dgm:pt modelId="11">
          <dgm:prSet phldr="1"/>
        </dgm:pt>
        <dgm:pt modelId="12">
          <dgm:prSet phldr="1"/>
        </dgm:pt>
        <dgm:pt modelId="13">
          <dgm:prSet phldr="1"/>
        </dgm:pt>
        <dgm:pt modelId="14">
          <dgm:prSet phldr="1"/>
        </dgm:pt>
        <dgm:pt modelId="15">
          <dgm:prSet phldr="1"/>
        </dgm:pt>
        <dgm:pt modelId="16">
          <dgm:prSet phldr="1"/>
        </dgm:pt>
      </dgm:ptLst>
      <dgm:cxnLst>
        <dgm:cxn modelId="40" srcId="0" destId="10" srcOrd="0" destOrd="0"/>
        <dgm:cxn modelId="50" srcId="10" destId="11" srcOrd="0" destOrd="0"/>
        <dgm:cxn modelId="60" srcId="10" destId="12" srcOrd="0" destOrd="0"/>
        <dgm:cxn modelId="70" srcId="10" destId="13" srcOrd="0" destOrd="0"/>
        <dgm:cxn modelId="80" srcId="10" destId="14" srcOrd="0" destOrd="0"/>
        <dgm:cxn modelId="90" srcId="10" destId="15" srcOrd="0" destOrd="0"/>
        <dgm:cxn modelId="100" srcId="10" destId="16" srcOrd="0" destOrd="0"/>
      </dgm:cxnLst>
      <dgm:bg/>
      <dgm:whole/>
    </dgm:dataModel>
  </dgm:clrData>
  <dgm:layoutNode name="Name0">
    <dgm:varLst>
      <dgm:chMax val="1"/>
      <dgm:chPref val="1"/>
      <dgm:dir/>
      <dgm:animOne val="branch"/>
      <dgm:animLvl val="lvl"/>
    </dgm:varLst>
    <dgm:shape xmlns:r="http://schemas.openxmlformats.org/officeDocument/2006/relationships" r:blip="">
      <dgm:adjLst/>
    </dgm:shape>
    <dgm:choose name="Name1">
      <dgm:if name="Name2" func="var" arg="dir" op="equ" val="norm">
        <dgm:choose name="Name3">
          <dgm:if name="Name4" axis="ch ch" ptType="node node" st="1 1" cnt="1 0" func="cnt" op="equ" val="0">
            <dgm:alg type="composite">
              <dgm:param type="ar" val="1.1561"/>
            </dgm:alg>
            <dgm:constrLst>
              <dgm:constr type="primFontSz" for="des" forName="Parent" val="65"/>
              <dgm:constr type="l" for="ch" forName="Parent" refType="w" fact="0"/>
              <dgm:constr type="t" for="ch" forName="Parent" refType="h" fact="0"/>
              <dgm:constr type="w" for="ch" forName="Parent" refType="w"/>
              <dgm:constr type="h" for="ch" forName="Parent" refType="h"/>
            </dgm:constrLst>
          </dgm:if>
          <dgm:if name="Name5" axis="ch ch" ptType="node node" st="1 1" cnt="1 0" func="cnt" op="lte" val="1">
            <dgm:alg type="composite">
              <dgm:param type="ar" val="1.368"/>
            </dgm:alg>
            <dgm:constrLst>
              <dgm:constr type="primFontSz" for="des" forName="Parent" val="65"/>
              <dgm:constr type="primFontSz" for="des" forName="Child1" val="65"/>
              <dgm:constr type="primFontSz" for="des" forName="Child1" refType="primFontSz" refFor="des" refForName="Parent" op="lte"/>
              <dgm:constr type="l" for="ch" forName="Accent1" refType="w" fact="0.1685"/>
              <dgm:constr type="t" for="ch" forName="Accent1" refType="h" fact="0.2946"/>
              <dgm:constr type="w" for="ch" forName="Accent1" refType="w" fact="0.462"/>
              <dgm:constr type="h" for="ch" forName="Accent1" refType="h" fact="0.5472"/>
              <dgm:constr type="l" for="ch" forName="Parent" refType="w" fact="0"/>
              <dgm:constr type="t" for="ch" forName="Parent" refType="h" fact="0.2885"/>
              <dgm:constr type="w" for="ch" forName="Parent" refType="w" fact="0.6013"/>
              <dgm:constr type="h" for="ch" forName="Parent" refType="h" fact="0.7115"/>
              <dgm:constr type="l" for="ch" forName="Child1" refType="w" fact="0.5073"/>
              <dgm:constr type="t" for="ch" forName="Child1" refType="h" fact="0"/>
              <dgm:constr type="w" for="ch" forName="Child1" refType="w" fact="0.4927"/>
              <dgm:constr type="h" for="ch" forName="Child1" refType="h" fact="0.5831"/>
            </dgm:constrLst>
          </dgm:if>
          <dgm:if name="Name6" axis="ch ch" ptType="node node" st="1 1" cnt="1 0" func="cnt" op="equ" val="2">
            <dgm:alg type="composite">
              <dgm:param type="ar" val="1.0619"/>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2" refType="primFontSz" refFor="des" refForName="Child1" op="equ"/>
              <dgm:constr type="l" for="ch" forName="Accent2" refType="w" fact="0.6413"/>
              <dgm:constr type="t" for="ch" forName="Accent2" refType="h" fact="0.3477"/>
              <dgm:constr type="w" for="ch" forName="Accent2" refType="w" fact="0.2269"/>
              <dgm:constr type="h" for="ch" forName="Accent2" refType="h" fact="0.2076"/>
              <dgm:constr type="l" for="ch" forName="Accent1" refType="w" fact="0"/>
              <dgm:constr type="t" for="ch" forName="Accent1" refType="h" fact="0"/>
              <dgm:constr type="w" for="ch" forName="Accent1" refType="w" fact="0"/>
              <dgm:constr type="h" for="ch" forName="Accent1" refType="h" fact="0"/>
              <dgm:constr type="l" for="ch" forName="Parent" refType="w" fact="0"/>
              <dgm:constr type="t" for="ch" forName="Parent" refType="h" fact="0.2239"/>
              <dgm:constr type="w" for="ch" forName="Parent" refType="w" fact="0.6013"/>
              <dgm:constr type="h" for="ch" forName="Parent" refType="h" fact="0.5523"/>
              <dgm:constr type="l" for="ch" forName="Child1" refType="w" fact="0.5073"/>
              <dgm:constr type="t" for="ch" forName="Child1" refType="h" fact="0"/>
              <dgm:constr type="w" for="ch" forName="Child1" refType="w" fact="0.4927"/>
              <dgm:constr type="h" for="ch" forName="Child1" refType="h" fact="0.4527"/>
              <dgm:constr type="l" for="ch" forName="Child2" refType="w" fact="0.5073"/>
              <dgm:constr type="t" for="ch" forName="Child2" refType="h" fact="0.5473"/>
              <dgm:constr type="w" for="ch" forName="Child2" refType="w" fact="0.4927"/>
              <dgm:constr type="h" for="ch" forName="Child2" refType="h" fact="0.4527"/>
            </dgm:constrLst>
          </dgm:if>
          <dgm:if name="Name7" axis="ch ch" ptType="node node" st="1 1" cnt="1 0" func="cnt" op="equ" val="3">
            <dgm:alg type="composite">
              <dgm:param type="ar" val="0.8305"/>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2" refType="primFontSz" refFor="des" refForName="Child1" op="equ"/>
              <dgm:constr type="primFontSz" for="des" forName="Child3" refType="primFontSz" refFor="des" refForName="Child1" op="equ"/>
              <dgm:constr type="l" for="ch" forName="Accent3" refType="w" fact="0.4573"/>
              <dgm:constr type="t" for="ch" forName="Accent3" refType="h" fact="0.6145"/>
              <dgm:constr type="w" for="ch" forName="Accent3" refType="w" fact="0.2269"/>
              <dgm:constr type="h" for="ch" forName="Accent3" refType="h" fact="0.1623"/>
              <dgm:constr type="l" for="ch" forName="Accent2" refType="w" fact="0.6413"/>
              <dgm:constr type="t" for="ch" forName="Accent2" refType="h" fact="0.2719"/>
              <dgm:constr type="w" for="ch" forName="Accent2" refType="w" fact="0.2269"/>
              <dgm:constr type="h" for="ch" forName="Accent2" refType="h" fact="0.1623"/>
              <dgm:constr type="l" for="ch" forName="Accent1" refType="w" fact="0"/>
              <dgm:constr type="t" for="ch" forName="Accent1" refType="h" fact="0"/>
              <dgm:constr type="w" for="ch" forName="Accent1" refType="w" fact="0"/>
              <dgm:constr type="h" for="ch" forName="Accent1" refType="h" fact="0"/>
              <dgm:constr type="l" for="ch" forName="Child3" refType="w" fact="0.0554"/>
              <dgm:constr type="t" for="ch" forName="Child3" refType="h" fact="0.646"/>
              <dgm:constr type="w" for="ch" forName="Child3" refType="w" fact="0.4927"/>
              <dgm:constr type="h" for="ch" forName="Child3" refType="h" fact="0.354"/>
              <dgm:constr type="l" for="ch" forName="Parent" refType="w" fact="0"/>
              <dgm:constr type="t" for="ch" forName="Parent" refType="h" fact="0.1751"/>
              <dgm:constr type="w" for="ch" forName="Parent" refType="w" fact="0.6013"/>
              <dgm:constr type="h" for="ch" forName="Parent" refType="h" fact="0.4319"/>
              <dgm:constr type="l" for="ch" forName="Child1" refType="w" fact="0.5073"/>
              <dgm:constr type="t" for="ch" forName="Child1" refType="h" fact="0"/>
              <dgm:constr type="w" for="ch" forName="Child1" refType="w" fact="0.4927"/>
              <dgm:constr type="h" for="ch" forName="Child1" refType="h" fact="0.354"/>
              <dgm:constr type="l" for="ch" forName="Child2" refType="w" fact="0.5073"/>
              <dgm:constr type="t" for="ch" forName="Child2" refType="h" fact="0.428"/>
              <dgm:constr type="w" for="ch" forName="Child2" refType="w" fact="0.4927"/>
              <dgm:constr type="h" for="ch" forName="Child2" refType="h" fact="0.354"/>
            </dgm:constrLst>
          </dgm:if>
          <dgm:if name="Name8" axis="ch ch" ptType="node node" st="1 1" cnt="1 0" func="cnt" op="equ" val="4">
            <dgm:alg type="composite">
              <dgm:param type="ar" val="0.682"/>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l" for="ch" forName="Accent4" refType="w" fact="0.4573"/>
              <dgm:constr type="t" for="ch" forName="Accent4" refType="h" fact="0.6834"/>
              <dgm:constr type="w" for="ch" forName="Accent4" refType="w" fact="0.2269"/>
              <dgm:constr type="h" for="ch" forName="Accent4" refType="h" fact="0.1333"/>
              <dgm:constr type="l" for="ch" forName="Accent3" refType="w" fact="0.6413"/>
              <dgm:constr type="t" for="ch" forName="Accent3" refType="h" fact="0.4021"/>
              <dgm:constr type="w" for="ch" forName="Accent3" refType="w" fact="0.2269"/>
              <dgm:constr type="h" for="ch" forName="Accent3" refType="h" fact="0.1333"/>
              <dgm:constr type="l" for="ch" forName="Accent2" refType="w" fact="0.3765"/>
              <dgm:constr type="t" for="ch" forName="Accent2" refType="h" fact="0.1529"/>
              <dgm:constr type="w" for="ch" forName="Accent2" refType="w" fact="0.2269"/>
              <dgm:constr type="h" for="ch" forName="Accent2" refType="h" fact="0.1333"/>
              <dgm:constr type="l" for="ch" forName="Accent1" refType="w" fact="0"/>
              <dgm:constr type="t" for="ch" forName="Accent1" refType="h" fact="0"/>
              <dgm:constr type="w" for="ch" forName="Accent1" refType="w" fact="0"/>
              <dgm:constr type="h" for="ch" forName="Accent1" refType="h" fact="0"/>
              <dgm:constr type="l" for="ch" forName="Child4" refType="w" fact="0.0554"/>
              <dgm:constr type="t" for="ch" forName="Child4" refType="h" fact="0.7093"/>
              <dgm:constr type="w" for="ch" forName="Child4" refType="w" fact="0.4927"/>
              <dgm:constr type="h" for="ch" forName="Child4" refType="h" fact="0.2907"/>
              <dgm:constr type="l" for="ch" forName="Parent" refType="w" fact="0"/>
              <dgm:constr type="t" for="ch" forName="Parent" refType="h" fact="0.3226"/>
              <dgm:constr type="w" for="ch" forName="Parent" refType="w" fact="0.6013"/>
              <dgm:constr type="h" for="ch" forName="Parent" refType="h" fact="0.3547"/>
              <dgm:constr type="l" for="ch" forName="Child2" refType="w" fact="0.5073"/>
              <dgm:constr type="t" for="ch" forName="Child2" refType="h" fact="0.1788"/>
              <dgm:constr type="w" for="ch" forName="Child2" refType="w" fact="0.4927"/>
              <dgm:constr type="h" for="ch" forName="Child2" refType="h" fact="0.2907"/>
              <dgm:constr type="l" for="ch" forName="Child3" refType="w" fact="0.5073"/>
              <dgm:constr type="t" for="ch" forName="Child3" refType="h" fact="0.5303"/>
              <dgm:constr type="w" for="ch" forName="Child3" refType="w" fact="0.4927"/>
              <dgm:constr type="h" for="ch" forName="Child3" refType="h" fact="0.2907"/>
              <dgm:constr type="l" for="ch" forName="Child1" refType="w" fact="0.0554"/>
              <dgm:constr type="t" for="ch" forName="Child1" refType="h" fact="0"/>
              <dgm:constr type="w" for="ch" forName="Child1" refType="w" fact="0.4927"/>
              <dgm:constr type="h" for="ch" forName="Child1" refType="h" fact="0.2907"/>
            </dgm:constrLst>
          </dgm:if>
          <dgm:if name="Name9" axis="ch ch" ptType="node node" st="1 1" cnt="1 0" func="cnt" op="equ" val="5">
            <dgm:alg type="composite">
              <dgm:param type="ar" val="0.9538"/>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5"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l" for="ch" forName="Accent5" refType="w" fact="0.2858"/>
              <dgm:constr type="t" for="ch" forName="Accent5" refType="h" fact="0.7126"/>
              <dgm:constr type="w" for="ch" forName="Accent5" refType="w" fact="0.1622"/>
              <dgm:constr type="h" for="ch" forName="Accent5" refType="h" fact="0.1333"/>
              <dgm:constr type="l" for="ch" forName="Accent4" refType="w" fact="0.612"/>
              <dgm:constr type="t" for="ch" forName="Accent4" refType="h" fact="0.6834"/>
              <dgm:constr type="w" for="ch" forName="Accent4" refType="w" fact="0.1622"/>
              <dgm:constr type="h" for="ch" forName="Accent4" refType="h" fact="0.1333"/>
              <dgm:constr type="l" for="ch" forName="Accent3" refType="w" fact="0.7435"/>
              <dgm:constr type="t" for="ch" forName="Accent3" refType="h" fact="0.4021"/>
              <dgm:constr type="w" for="ch" forName="Accent3" refType="w" fact="0.1622"/>
              <dgm:constr type="h" for="ch" forName="Accent3" refType="h" fact="0.1333"/>
              <dgm:constr type="l" for="ch" forName="Accent2" refType="w" fact="0.5542"/>
              <dgm:constr type="t" for="ch" forName="Accent2" refType="h" fact="0.1529"/>
              <dgm:constr type="w" for="ch" forName="Accent2" refType="w" fact="0.1622"/>
              <dgm:constr type="h" for="ch" forName="Accent2" refType="h" fact="0.1333"/>
              <dgm:constr type="l" for="ch" forName="Accent1" refType="w" fact="0"/>
              <dgm:constr type="t" for="ch" forName="Accent1" refType="h" fact="0"/>
              <dgm:constr type="w" for="ch" forName="Accent1" refType="w" fact="0"/>
              <dgm:constr type="h" for="ch" forName="Accent1" refType="h" fact="0"/>
              <dgm:constr type="l" for="ch" forName="Child4" refType="w" fact="0.3246"/>
              <dgm:constr type="t" for="ch" forName="Child4" refType="h" fact="0.7093"/>
              <dgm:constr type="w" for="ch" forName="Child4" refType="w" fact="0.3523"/>
              <dgm:constr type="h" for="ch" forName="Child4" refType="h" fact="0.2907"/>
              <dgm:constr type="l" for="ch" forName="Parent" refType="w" fact="0.285"/>
              <dgm:constr type="t" for="ch" forName="Parent" refType="h" fact="0.3226"/>
              <dgm:constr type="w" for="ch" forName="Parent" refType="w" fact="0.4299"/>
              <dgm:constr type="h" for="ch" forName="Parent" refType="h" fact="0.3547"/>
              <dgm:constr type="l" for="ch" forName="Child2" refType="w" fact="0.6477"/>
              <dgm:constr type="t" for="ch" forName="Child2" refType="h" fact="0.1788"/>
              <dgm:constr type="w" for="ch" forName="Child2" refType="w" fact="0.3523"/>
              <dgm:constr type="h" for="ch" forName="Child2" refType="h" fact="0.2907"/>
              <dgm:constr type="l" for="ch" forName="Child3" refType="w" fact="0.6477"/>
              <dgm:constr type="t" for="ch" forName="Child3" refType="h" fact="0.5303"/>
              <dgm:constr type="w" for="ch" forName="Child3" refType="w" fact="0.3523"/>
              <dgm:constr type="h" for="ch" forName="Child3" refType="h" fact="0.2907"/>
              <dgm:constr type="l" for="ch" forName="Child5" refType="w" fact="0"/>
              <dgm:constr type="t" for="ch" forName="Child5" refType="h" fact="0.5305"/>
              <dgm:constr type="w" for="ch" forName="Child5" refType="w" fact="0.3523"/>
              <dgm:constr type="h" for="ch" forName="Child5" refType="h" fact="0.2907"/>
              <dgm:constr type="l" for="ch" forName="Child1" refType="w" fact="0.3246"/>
              <dgm:constr type="t" for="ch" forName="Child1" refType="h" fact="0"/>
              <dgm:constr type="w" for="ch" forName="Child1" refType="w" fact="0.3523"/>
              <dgm:constr type="h" for="ch" forName="Child1" refType="h" fact="0.2907"/>
            </dgm:constrLst>
          </dgm:if>
          <dgm:else name="Name10">
            <dgm:alg type="composite">
              <dgm:param type="ar" val="0.9538"/>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5" refType="primFontSz" refFor="des" refForName="Parent" op="lte"/>
              <dgm:constr type="primFontSz" for="des" forName="Child6" refType="primFontSz" refFor="des" refForName="Parent" op="lte"/>
              <dgm:constr type="primFontSz" for="des" forName="Child7"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ptType="node" op="equ" val="65"/>
              <dgm:constr type="l" for="ch" forName="Accent6" refType="w" fact="0.0934"/>
              <dgm:constr type="t" for="ch" forName="Accent6" refType="h" fact="0.4635"/>
              <dgm:constr type="w" for="ch" forName="Accent6" refType="w" fact="0.1622"/>
              <dgm:constr type="h" for="ch" forName="Accent6" refType="h" fact="0.1333"/>
              <dgm:constr type="l" for="ch" forName="Accent5" refType="w" fact="0.2858"/>
              <dgm:constr type="t" for="ch" forName="Accent5" refType="h" fact="0.7126"/>
              <dgm:constr type="w" for="ch" forName="Accent5" refType="w" fact="0.1622"/>
              <dgm:constr type="h" for="ch" forName="Accent5" refType="h" fact="0.1333"/>
              <dgm:constr type="l" for="ch" forName="Accent4" refType="w" fact="0.612"/>
              <dgm:constr type="t" for="ch" forName="Accent4" refType="h" fact="0.6834"/>
              <dgm:constr type="w" for="ch" forName="Accent4" refType="w" fact="0.1622"/>
              <dgm:constr type="h" for="ch" forName="Accent4" refType="h" fact="0.1333"/>
              <dgm:constr type="l" for="ch" forName="Accent3" refType="w" fact="0.7435"/>
              <dgm:constr type="t" for="ch" forName="Accent3" refType="h" fact="0.4021"/>
              <dgm:constr type="w" for="ch" forName="Accent3" refType="w" fact="0.1622"/>
              <dgm:constr type="h" for="ch" forName="Accent3" refType="h" fact="0.1333"/>
              <dgm:constr type="l" for="ch" forName="Accent2" refType="w" fact="0.5542"/>
              <dgm:constr type="t" for="ch" forName="Accent2" refType="h" fact="0.1529"/>
              <dgm:constr type="w" for="ch" forName="Accent2" refType="w" fact="0.1622"/>
              <dgm:constr type="h" for="ch" forName="Accent2" refType="h" fact="0.1333"/>
              <dgm:constr type="l" for="ch" forName="Accent1" refType="w" fact="0"/>
              <dgm:constr type="t" for="ch" forName="Accent1" refType="h" fact="0"/>
              <dgm:constr type="w" for="ch" forName="Accent1" refType="w" fact="0"/>
              <dgm:constr type="h" for="ch" forName="Accent1" refType="h" fact="0"/>
              <dgm:constr type="l" for="ch" forName="Child4" refType="w" fact="0.3246"/>
              <dgm:constr type="t" for="ch" forName="Child4" refType="h" fact="0.7093"/>
              <dgm:constr type="w" for="ch" forName="Child4" refType="w" fact="0.3523"/>
              <dgm:constr type="h" for="ch" forName="Child4" refType="h" fact="0.2907"/>
              <dgm:constr type="l" for="ch" forName="Parent" refType="w" fact="0.285"/>
              <dgm:constr type="t" for="ch" forName="Parent" refType="h" fact="0.3226"/>
              <dgm:constr type="w" for="ch" forName="Parent" refType="w" fact="0.4299"/>
              <dgm:constr type="h" for="ch" forName="Parent" refType="h" fact="0.3547"/>
              <dgm:constr type="l" for="ch" forName="Child2" refType="w" fact="0.6477"/>
              <dgm:constr type="t" for="ch" forName="Child2" refType="h" fact="0.1788"/>
              <dgm:constr type="w" for="ch" forName="Child2" refType="w" fact="0.3523"/>
              <dgm:constr type="h" for="ch" forName="Child2" refType="h" fact="0.2907"/>
              <dgm:constr type="l" for="ch" forName="Child3" refType="w" fact="0.6477"/>
              <dgm:constr type="t" for="ch" forName="Child3" refType="h" fact="0.5303"/>
              <dgm:constr type="w" for="ch" forName="Child3" refType="w" fact="0.3523"/>
              <dgm:constr type="h" for="ch" forName="Child3" refType="h" fact="0.2907"/>
              <dgm:constr type="l" for="ch" forName="Child5" refType="w" fact="0"/>
              <dgm:constr type="t" for="ch" forName="Child5" refType="h" fact="0.5305"/>
              <dgm:constr type="w" for="ch" forName="Child5" refType="w" fact="0.3523"/>
              <dgm:constr type="h" for="ch" forName="Child5" refType="h" fact="0.2907"/>
              <dgm:constr type="l" for="ch" forName="Child6" refType="w" fact="0"/>
              <dgm:constr type="t" for="ch" forName="Child6" refType="h" fact="0.1784"/>
              <dgm:constr type="w" for="ch" forName="Child6" refType="w" fact="0.3523"/>
              <dgm:constr type="h" for="ch" forName="Child6" refType="h" fact="0.2907"/>
              <dgm:constr type="l" for="ch" forName="Child1" refType="w" fact="0.3246"/>
              <dgm:constr type="t" for="ch" forName="Child1" refType="h" fact="0"/>
              <dgm:constr type="w" for="ch" forName="Child1" refType="w" fact="0.3523"/>
              <dgm:constr type="h" for="ch" forName="Child1" refType="h" fact="0.2907"/>
            </dgm:constrLst>
          </dgm:else>
        </dgm:choose>
      </dgm:if>
      <dgm:else name="Name11">
        <dgm:choose name="Name12">
          <dgm:if name="Name13" axis="ch ch" ptType="node node" st="1 1" cnt="1 0" func="cnt" op="equ" val="0">
            <dgm:alg type="composite">
              <dgm:param type="ar" val="1.1561"/>
            </dgm:alg>
            <dgm:constrLst>
              <dgm:constr type="primFontSz" for="des" forName="Parent" val="65"/>
              <dgm:constr type="l" for="ch" forName="Parent" refType="w" fact="0"/>
              <dgm:constr type="t" for="ch" forName="Parent" refType="h" fact="0"/>
              <dgm:constr type="w" for="ch" forName="Parent" refType="w"/>
              <dgm:constr type="h" for="ch" forName="Parent" refType="h"/>
            </dgm:constrLst>
          </dgm:if>
          <dgm:if name="Name14" axis="ch ch" ptType="node node" st="1 1" cnt="1 0" func="cnt" op="lte" val="1">
            <dgm:alg type="composite">
              <dgm:param type="ar" val="1.368"/>
            </dgm:alg>
            <dgm:constrLst>
              <dgm:constr type="primFontSz" for="des" forName="Parent" val="65"/>
              <dgm:constr type="primFontSz" for="des" forName="Child1" val="65"/>
              <dgm:constr type="primFontSz" for="des" forName="Child1" refType="primFontSz" refFor="des" refForName="Parent" op="lte"/>
              <dgm:constr type="r" for="ch" forName="Accent1" refType="w" fact="0.8315"/>
              <dgm:constr type="t" for="ch" forName="Accent1" refType="h" fact="0.2946"/>
              <dgm:constr type="w" for="ch" forName="Accent1" refType="w" fact="0.462"/>
              <dgm:constr type="h" for="ch" forName="Accent1" refType="h" fact="0.5472"/>
              <dgm:constr type="r" for="ch" forName="Parent" refType="w"/>
              <dgm:constr type="t" for="ch" forName="Parent" refType="h" fact="0.2885"/>
              <dgm:constr type="w" for="ch" forName="Parent" refType="w" fact="0.6013"/>
              <dgm:constr type="h" for="ch" forName="Parent" refType="h" fact="0.7115"/>
              <dgm:constr type="r" for="ch" forName="Child1" refType="w" fact="0.4927"/>
              <dgm:constr type="t" for="ch" forName="Child1" refType="h" fact="0"/>
              <dgm:constr type="w" for="ch" forName="Child1" refType="w" fact="0.4927"/>
              <dgm:constr type="h" for="ch" forName="Child1" refType="h" fact="0.5831"/>
            </dgm:constrLst>
          </dgm:if>
          <dgm:if name="Name15" axis="ch ch" ptType="node node" st="1 1" cnt="1 0" func="cnt" op="equ" val="2">
            <dgm:alg type="composite">
              <dgm:param type="ar" val="1.0619"/>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2" refType="primFontSz" refFor="des" refForName="Child1" op="equ"/>
              <dgm:constr type="r" for="ch" forName="Accent2" refType="w" fact="0.3587"/>
              <dgm:constr type="t" for="ch" forName="Accent2" refType="h" fact="0.3477"/>
              <dgm:constr type="w" for="ch" forName="Accent2" refType="w" fact="0.2269"/>
              <dgm:constr type="h" for="ch" forName="Accent2" refType="h" fact="0.2076"/>
              <dgm:constr type="r" for="ch" forName="Accent1" refType="w" fact="0"/>
              <dgm:constr type="t" for="ch" forName="Accent1" refType="h" fact="0"/>
              <dgm:constr type="w" for="ch" forName="Accent1" refType="w" fact="0"/>
              <dgm:constr type="h" for="ch" forName="Accent1" refType="h" fact="0"/>
              <dgm:constr type="r" for="ch" forName="Parent" refType="w"/>
              <dgm:constr type="t" for="ch" forName="Parent" refType="h" fact="0.2239"/>
              <dgm:constr type="w" for="ch" forName="Parent" refType="w" fact="0.6013"/>
              <dgm:constr type="h" for="ch" forName="Parent" refType="h" fact="0.5523"/>
              <dgm:constr type="r" for="ch" forName="Child1" refType="w" fact="0.4927"/>
              <dgm:constr type="t" for="ch" forName="Child1" refType="h" fact="0"/>
              <dgm:constr type="w" for="ch" forName="Child1" refType="w" fact="0.4927"/>
              <dgm:constr type="h" for="ch" forName="Child1" refType="h" fact="0.4527"/>
              <dgm:constr type="r" for="ch" forName="Child2" refType="w" fact="0.5073"/>
              <dgm:constr type="t" for="ch" forName="Child2" refType="h" fact="0.5473"/>
              <dgm:constr type="w" for="ch" forName="Child2" refType="w" fact="0.4927"/>
              <dgm:constr type="h" for="ch" forName="Child2" refType="h" fact="0.4527"/>
            </dgm:constrLst>
          </dgm:if>
          <dgm:if name="Name16" axis="ch ch" ptType="node node" st="1 1" cnt="1 0" func="cnt" op="equ" val="3">
            <dgm:alg type="composite">
              <dgm:param type="ar" val="0.8305"/>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2" refType="primFontSz" refFor="des" refForName="Child1" op="equ"/>
              <dgm:constr type="primFontSz" for="des" forName="Child3" refType="primFontSz" refFor="des" refForName="Child1" op="equ"/>
              <dgm:constr type="r" for="ch" forName="Accent3" refType="w" fact="0.5427"/>
              <dgm:constr type="t" for="ch" forName="Accent3" refType="h" fact="0.6145"/>
              <dgm:constr type="w" for="ch" forName="Accent3" refType="w" fact="0.2269"/>
              <dgm:constr type="h" for="ch" forName="Accent3" refType="h" fact="0.1623"/>
              <dgm:constr type="r" for="ch" forName="Accent2" refType="w" fact="0.3587"/>
              <dgm:constr type="t" for="ch" forName="Accent2" refType="h" fact="0.2719"/>
              <dgm:constr type="w" for="ch" forName="Accent2" refType="w" fact="0.2269"/>
              <dgm:constr type="h" for="ch" forName="Accent2" refType="h" fact="0.1623"/>
              <dgm:constr type="r" for="ch" forName="Accent1" refType="w" fact="0"/>
              <dgm:constr type="t" for="ch" forName="Accent1" refType="h" fact="0"/>
              <dgm:constr type="w" for="ch" forName="Accent1" refType="w" fact="0"/>
              <dgm:constr type="h" for="ch" forName="Accent1" refType="h" fact="0"/>
              <dgm:constr type="r" for="ch" forName="Child3" refType="w" fact="0.9446"/>
              <dgm:constr type="t" for="ch" forName="Child3" refType="h" fact="0.646"/>
              <dgm:constr type="w" for="ch" forName="Child3" refType="w" fact="0.4927"/>
              <dgm:constr type="h" for="ch" forName="Child3" refType="h" fact="0.354"/>
              <dgm:constr type="r" for="ch" forName="Parent" refType="w"/>
              <dgm:constr type="t" for="ch" forName="Parent" refType="h" fact="0.1751"/>
              <dgm:constr type="w" for="ch" forName="Parent" refType="w" fact="0.6013"/>
              <dgm:constr type="h" for="ch" forName="Parent" refType="h" fact="0.4319"/>
              <dgm:constr type="r" for="ch" forName="Child1" refType="w" fact="0.4927"/>
              <dgm:constr type="t" for="ch" forName="Child1" refType="h" fact="0"/>
              <dgm:constr type="w" for="ch" forName="Child1" refType="w" fact="0.4927"/>
              <dgm:constr type="h" for="ch" forName="Child1" refType="h" fact="0.354"/>
              <dgm:constr type="r" for="ch" forName="Child2" refType="w" fact="0.4927"/>
              <dgm:constr type="t" for="ch" forName="Child2" refType="h" fact="0.428"/>
              <dgm:constr type="w" for="ch" forName="Child2" refType="w" fact="0.4927"/>
              <dgm:constr type="h" for="ch" forName="Child2" refType="h" fact="0.354"/>
            </dgm:constrLst>
          </dgm:if>
          <dgm:if name="Name17" axis="ch ch" ptType="node node" st="1 1" cnt="1 0" func="cnt" op="equ" val="4">
            <dgm:alg type="composite">
              <dgm:param type="ar" val="0.682"/>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r" for="ch" forName="Accent4" refType="w" fact="0.5427"/>
              <dgm:constr type="t" for="ch" forName="Accent4" refType="h" fact="0.6834"/>
              <dgm:constr type="w" for="ch" forName="Accent4" refType="w" fact="0.2269"/>
              <dgm:constr type="h" for="ch" forName="Accent4" refType="h" fact="0.1333"/>
              <dgm:constr type="r" for="ch" forName="Accent3" refType="w" fact="0.3587"/>
              <dgm:constr type="t" for="ch" forName="Accent3" refType="h" fact="0.4021"/>
              <dgm:constr type="w" for="ch" forName="Accent3" refType="w" fact="0.2269"/>
              <dgm:constr type="h" for="ch" forName="Accent3" refType="h" fact="0.1333"/>
              <dgm:constr type="r" for="ch" forName="Accent2" refType="w" fact="0.6235"/>
              <dgm:constr type="t" for="ch" forName="Accent2" refType="h" fact="0.1529"/>
              <dgm:constr type="w" for="ch" forName="Accent2" refType="w" fact="0.2269"/>
              <dgm:constr type="h" for="ch" forName="Accent2" refType="h" fact="0.1333"/>
              <dgm:constr type="r" for="ch" forName="Accent1" refType="w" fact="0"/>
              <dgm:constr type="t" for="ch" forName="Accent1" refType="h" fact="0"/>
              <dgm:constr type="w" for="ch" forName="Accent1" refType="w" fact="0"/>
              <dgm:constr type="h" for="ch" forName="Accent1" refType="h" fact="0"/>
              <dgm:constr type="r" for="ch" forName="Child4" refType="w" fact="0.9446"/>
              <dgm:constr type="t" for="ch" forName="Child4" refType="h" fact="0.7093"/>
              <dgm:constr type="w" for="ch" forName="Child4" refType="w" fact="0.4927"/>
              <dgm:constr type="h" for="ch" forName="Child4" refType="h" fact="0.2907"/>
              <dgm:constr type="r" for="ch" forName="Parent" refType="w"/>
              <dgm:constr type="t" for="ch" forName="Parent" refType="h" fact="0.3226"/>
              <dgm:constr type="w" for="ch" forName="Parent" refType="w" fact="0.6013"/>
              <dgm:constr type="h" for="ch" forName="Parent" refType="h" fact="0.3547"/>
              <dgm:constr type="r" for="ch" forName="Child2" refType="w" fact="0.4927"/>
              <dgm:constr type="t" for="ch" forName="Child2" refType="h" fact="0.1788"/>
              <dgm:constr type="w" for="ch" forName="Child2" refType="w" fact="0.4927"/>
              <dgm:constr type="h" for="ch" forName="Child2" refType="h" fact="0.2907"/>
              <dgm:constr type="r" for="ch" forName="Child3" refType="w" fact="0.4927"/>
              <dgm:constr type="t" for="ch" forName="Child3" refType="h" fact="0.5303"/>
              <dgm:constr type="w" for="ch" forName="Child3" refType="w" fact="0.4927"/>
              <dgm:constr type="h" for="ch" forName="Child3" refType="h" fact="0.2907"/>
              <dgm:constr type="r" for="ch" forName="Child1" refType="w" fact="0.9446"/>
              <dgm:constr type="t" for="ch" forName="Child1" refType="h" fact="0"/>
              <dgm:constr type="w" for="ch" forName="Child1" refType="w" fact="0.4927"/>
              <dgm:constr type="h" for="ch" forName="Child1" refType="h" fact="0.2907"/>
            </dgm:constrLst>
          </dgm:if>
          <dgm:if name="Name18" axis="ch ch" ptType="node node" st="1 1" cnt="1 0" func="cnt" op="equ" val="5">
            <dgm:alg type="composite">
              <dgm:param type="ar" val="0.9538"/>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5"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r" for="ch" forName="Accent5" refType="w" fact="0.7142"/>
              <dgm:constr type="t" for="ch" forName="Accent5" refType="h" fact="0.7126"/>
              <dgm:constr type="w" for="ch" forName="Accent5" refType="w" fact="0.1622"/>
              <dgm:constr type="h" for="ch" forName="Accent5" refType="h" fact="0.1333"/>
              <dgm:constr type="r" for="ch" forName="Accent4" refType="w" fact="0.388"/>
              <dgm:constr type="t" for="ch" forName="Accent4" refType="h" fact="0.6834"/>
              <dgm:constr type="w" for="ch" forName="Accent4" refType="w" fact="0.1622"/>
              <dgm:constr type="h" for="ch" forName="Accent4" refType="h" fact="0.1333"/>
              <dgm:constr type="r" for="ch" forName="Accent3" refType="w" fact="0.2565"/>
              <dgm:constr type="t" for="ch" forName="Accent3" refType="h" fact="0.4021"/>
              <dgm:constr type="w" for="ch" forName="Accent3" refType="w" fact="0.1622"/>
              <dgm:constr type="h" for="ch" forName="Accent3" refType="h" fact="0.1333"/>
              <dgm:constr type="r" for="ch" forName="Accent2" refType="w" fact="0.4458"/>
              <dgm:constr type="t" for="ch" forName="Accent2" refType="h" fact="0.1529"/>
              <dgm:constr type="w" for="ch" forName="Accent2" refType="w" fact="0.1622"/>
              <dgm:constr type="h" for="ch" forName="Accent2" refType="h" fact="0.1333"/>
              <dgm:constr type="r" for="ch" forName="Accent1" refType="w" fact="0"/>
              <dgm:constr type="t" for="ch" forName="Accent1" refType="h" fact="0"/>
              <dgm:constr type="w" for="ch" forName="Accent1" refType="w" fact="0"/>
              <dgm:constr type="h" for="ch" forName="Accent1" refType="h" fact="0"/>
              <dgm:constr type="r" for="ch" forName="Child4" refType="w" fact="0.6754"/>
              <dgm:constr type="t" for="ch" forName="Child4" refType="h" fact="0.7093"/>
              <dgm:constr type="w" for="ch" forName="Child4" refType="w" fact="0.3523"/>
              <dgm:constr type="h" for="ch" forName="Child4" refType="h" fact="0.2907"/>
              <dgm:constr type="r" for="ch" forName="Parent" refType="w" fact="0.715"/>
              <dgm:constr type="t" for="ch" forName="Parent" refType="h" fact="0.3226"/>
              <dgm:constr type="w" for="ch" forName="Parent" refType="w" fact="0.4299"/>
              <dgm:constr type="h" for="ch" forName="Parent" refType="h" fact="0.3547"/>
              <dgm:constr type="r" for="ch" forName="Child2" refType="w" fact="0.3523"/>
              <dgm:constr type="t" for="ch" forName="Child2" refType="h" fact="0.1788"/>
              <dgm:constr type="w" for="ch" forName="Child2" refType="w" fact="0.3523"/>
              <dgm:constr type="h" for="ch" forName="Child2" refType="h" fact="0.2907"/>
              <dgm:constr type="r" for="ch" forName="Child3" refType="w" fact="0.3523"/>
              <dgm:constr type="t" for="ch" forName="Child3" refType="h" fact="0.5303"/>
              <dgm:constr type="w" for="ch" forName="Child3" refType="w" fact="0.3523"/>
              <dgm:constr type="h" for="ch" forName="Child3" refType="h" fact="0.2907"/>
              <dgm:constr type="r" for="ch" forName="Child5" refType="w"/>
              <dgm:constr type="t" for="ch" forName="Child5" refType="h" fact="0.5305"/>
              <dgm:constr type="w" for="ch" forName="Child5" refType="w" fact="0.3523"/>
              <dgm:constr type="h" for="ch" forName="Child5" refType="h" fact="0.2907"/>
              <dgm:constr type="r" for="ch" forName="Child1" refType="w" fact="0.6754"/>
              <dgm:constr type="t" for="ch" forName="Child1" refType="h" fact="0"/>
              <dgm:constr type="w" for="ch" forName="Child1" refType="w" fact="0.3523"/>
              <dgm:constr type="h" for="ch" forName="Child1" refType="h" fact="0.2907"/>
            </dgm:constrLst>
          </dgm:if>
          <dgm:else name="Name19">
            <dgm:alg type="composite">
              <dgm:param type="ar" val="0.9538"/>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5" refType="primFontSz" refFor="des" refForName="Parent" op="lte"/>
              <dgm:constr type="primFontSz" for="des" forName="Child6" refType="primFontSz" refFor="des" refForName="Parent" op="lte"/>
              <dgm:constr type="primFontSz" for="des" forName="Child7"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ptType="node" op="equ" val="65"/>
              <dgm:constr type="r" for="ch" forName="Accent6" refType="w" fact="0.9066"/>
              <dgm:constr type="t" for="ch" forName="Accent6" refType="h" fact="0.4635"/>
              <dgm:constr type="w" for="ch" forName="Accent6" refType="w" fact="0.1622"/>
              <dgm:constr type="h" for="ch" forName="Accent6" refType="h" fact="0.1333"/>
              <dgm:constr type="r" for="ch" forName="Accent5" refType="w" fact="0.7142"/>
              <dgm:constr type="t" for="ch" forName="Accent5" refType="h" fact="0.7126"/>
              <dgm:constr type="w" for="ch" forName="Accent5" refType="w" fact="0.1622"/>
              <dgm:constr type="h" for="ch" forName="Accent5" refType="h" fact="0.1333"/>
              <dgm:constr type="r" for="ch" forName="Accent4" refType="w" fact="0.388"/>
              <dgm:constr type="t" for="ch" forName="Accent4" refType="h" fact="0.6834"/>
              <dgm:constr type="w" for="ch" forName="Accent4" refType="w" fact="0.1622"/>
              <dgm:constr type="h" for="ch" forName="Accent4" refType="h" fact="0.1333"/>
              <dgm:constr type="r" for="ch" forName="Accent3" refType="w" fact="0.2565"/>
              <dgm:constr type="t" for="ch" forName="Accent3" refType="h" fact="0.4021"/>
              <dgm:constr type="w" for="ch" forName="Accent3" refType="w" fact="0.1622"/>
              <dgm:constr type="h" for="ch" forName="Accent3" refType="h" fact="0.1333"/>
              <dgm:constr type="r" for="ch" forName="Accent2" refType="w" fact="0.4458"/>
              <dgm:constr type="t" for="ch" forName="Accent2" refType="h" fact="0.1529"/>
              <dgm:constr type="w" for="ch" forName="Accent2" refType="w" fact="0.1622"/>
              <dgm:constr type="h" for="ch" forName="Accent2" refType="h" fact="0.1333"/>
              <dgm:constr type="r" for="ch" forName="Accent1" refType="w" fact="0"/>
              <dgm:constr type="t" for="ch" forName="Accent1" refType="h" fact="0"/>
              <dgm:constr type="w" for="ch" forName="Accent1" refType="w" fact="0"/>
              <dgm:constr type="h" for="ch" forName="Accent1" refType="h" fact="0"/>
              <dgm:constr type="r" for="ch" forName="Child4" refType="w" fact="0.6754"/>
              <dgm:constr type="t" for="ch" forName="Child4" refType="h" fact="0.7093"/>
              <dgm:constr type="w" for="ch" forName="Child4" refType="w" fact="0.3523"/>
              <dgm:constr type="h" for="ch" forName="Child4" refType="h" fact="0.2907"/>
              <dgm:constr type="r" for="ch" forName="Parent" refType="w" fact="0.715"/>
              <dgm:constr type="t" for="ch" forName="Parent" refType="h" fact="0.3226"/>
              <dgm:constr type="w" for="ch" forName="Parent" refType="w" fact="0.4299"/>
              <dgm:constr type="h" for="ch" forName="Parent" refType="h" fact="0.3547"/>
              <dgm:constr type="r" for="ch" forName="Child2" refType="w" fact="0.3523"/>
              <dgm:constr type="t" for="ch" forName="Child2" refType="h" fact="0.1788"/>
              <dgm:constr type="w" for="ch" forName="Child2" refType="w" fact="0.3523"/>
              <dgm:constr type="h" for="ch" forName="Child2" refType="h" fact="0.2907"/>
              <dgm:constr type="r" for="ch" forName="Child3" refType="w" fact="0.3523"/>
              <dgm:constr type="t" for="ch" forName="Child3" refType="h" fact="0.5303"/>
              <dgm:constr type="w" for="ch" forName="Child3" refType="w" fact="0.3523"/>
              <dgm:constr type="h" for="ch" forName="Child3" refType="h" fact="0.2907"/>
              <dgm:constr type="r" for="ch" forName="Child5" refType="w"/>
              <dgm:constr type="t" for="ch" forName="Child5" refType="h" fact="0.5305"/>
              <dgm:constr type="w" for="ch" forName="Child5" refType="w" fact="0.3523"/>
              <dgm:constr type="h" for="ch" forName="Child5" refType="h" fact="0.2907"/>
              <dgm:constr type="r" for="ch" forName="Child6" refType="w"/>
              <dgm:constr type="t" for="ch" forName="Child6" refType="h" fact="0.1784"/>
              <dgm:constr type="w" for="ch" forName="Child6" refType="w" fact="0.3523"/>
              <dgm:constr type="h" for="ch" forName="Child6" refType="h" fact="0.2907"/>
              <dgm:constr type="r" for="ch" forName="Child1" refType="w" fact="0.6754"/>
              <dgm:constr type="t" for="ch" forName="Child1" refType="h" fact="0"/>
              <dgm:constr type="w" for="ch" forName="Child1" refType="w" fact="0.3523"/>
              <dgm:constr type="h" for="ch" forName="Child1" refType="h" fact="0.2907"/>
            </dgm:constrLst>
          </dgm:else>
        </dgm:choose>
      </dgm:else>
    </dgm:choose>
    <dgm:forEach name="wrapper" axis="self" ptType="parTrans">
      <dgm:forEach name="accentRepeat" axis="self">
        <dgm:layoutNode name="Accent" styleLbl="bgShp">
          <dgm:alg type="sp"/>
          <dgm:shape xmlns:r="http://schemas.openxmlformats.org/officeDocument/2006/relationships" type="hexagon" r:blip="" zOrderOff="-2">
            <dgm:adjLst>
              <dgm:adj idx="1" val="0.289"/>
              <dgm:adj idx="2" val="1.1547"/>
            </dgm:adjLst>
          </dgm:shape>
          <dgm:presOf/>
        </dgm:layoutNode>
      </dgm:forEach>
    </dgm:forEach>
    <dgm:forEach name="Name20" axis="ch" ptType="node" cnt="1">
      <dgm:layoutNode name="Parent" styleLbl="node0">
        <dgm:varLst>
          <dgm:chMax val="6"/>
          <dgm:chPref val="6"/>
        </dgm:varLst>
        <dgm:alg type="tx"/>
        <dgm:shape xmlns:r="http://schemas.openxmlformats.org/officeDocument/2006/relationships" type="hexagon" r:blip="">
          <dgm:adjLst>
            <dgm:adj idx="1" val="0.2857"/>
            <dgm:adj idx="2" val="1.1547"/>
          </dgm:adjLst>
        </dgm:shape>
        <dgm:presOf axis="self"/>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1" axis="ch ch" ptType="node node" st="1 1" cnt="1 1">
      <dgm:layoutNode name="Accent1">
        <dgm:alg type="sp"/>
        <dgm:shape xmlns:r="http://schemas.openxmlformats.org/officeDocument/2006/relationships" r:blip="" zOrderOff="-2">
          <dgm:adjLst/>
        </dgm:shape>
        <dgm:presOf/>
        <dgm:constrLst/>
        <dgm:forEach name="Name22" ref="accentRepeat"/>
      </dgm:layoutNode>
      <dgm:layoutNode name="Child1"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3" axis="ch ch" ptType="node node" st="1 2" cnt="1 1">
      <dgm:layoutNode name="Accent2">
        <dgm:alg type="sp"/>
        <dgm:shape xmlns:r="http://schemas.openxmlformats.org/officeDocument/2006/relationships" r:blip="" zOrderOff="-2">
          <dgm:adjLst/>
        </dgm:shape>
        <dgm:presOf/>
        <dgm:constrLst/>
        <dgm:forEach name="Name24" ref="accentRepeat"/>
      </dgm:layoutNode>
      <dgm:layoutNode name="Child2"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5" axis="ch ch" ptType="node node" st="1 3" cnt="1 1">
      <dgm:layoutNode name="Accent3">
        <dgm:alg type="sp"/>
        <dgm:shape xmlns:r="http://schemas.openxmlformats.org/officeDocument/2006/relationships" r:blip="" zOrderOff="-2">
          <dgm:adjLst/>
        </dgm:shape>
        <dgm:presOf/>
        <dgm:constrLst/>
        <dgm:forEach name="Name26" ref="accentRepeat"/>
      </dgm:layoutNode>
      <dgm:layoutNode name="Child3"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7" axis="ch ch" ptType="node node" st="1 4" cnt="1 1">
      <dgm:layoutNode name="Accent4">
        <dgm:alg type="sp"/>
        <dgm:shape xmlns:r="http://schemas.openxmlformats.org/officeDocument/2006/relationships" r:blip="">
          <dgm:adjLst/>
        </dgm:shape>
        <dgm:presOf/>
        <dgm:constrLst/>
        <dgm:forEach name="Name28" ref="accentRepeat"/>
      </dgm:layoutNode>
      <dgm:layoutNode name="Child4"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9" axis="ch ch" ptType="node node" st="1 5" cnt="1 1">
      <dgm:layoutNode name="Accent5">
        <dgm:alg type="sp"/>
        <dgm:shape xmlns:r="http://schemas.openxmlformats.org/officeDocument/2006/relationships" r:blip="">
          <dgm:adjLst/>
        </dgm:shape>
        <dgm:presOf/>
        <dgm:constrLst/>
        <dgm:forEach name="Name30" ref="accentRepeat"/>
      </dgm:layoutNode>
      <dgm:layoutNode name="Child5"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31" axis="ch ch" ptType="node node" st="1 6" cnt="1 1">
      <dgm:layoutNode name="Accent6">
        <dgm:alg type="sp"/>
        <dgm:shape xmlns:r="http://schemas.openxmlformats.org/officeDocument/2006/relationships" r:blip="">
          <dgm:adjLst/>
        </dgm:shape>
        <dgm:presOf/>
        <dgm:constrLst/>
        <dgm:forEach name="Name32" ref="accentRepeat"/>
      </dgm:layoutNode>
      <dgm:layoutNode name="Child6"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layoutNode>
</dgm:layoutDef>
</file>

<file path=ppt/diagrams/layout11.xml><?xml version="1.0" encoding="utf-8"?>
<dgm:layoutDef xmlns:dgm="http://schemas.openxmlformats.org/drawingml/2006/diagram" xmlns:a="http://schemas.openxmlformats.org/drawingml/2006/main" uniqueId="urn:microsoft.com/office/officeart/2011/layout/HexagonRadial">
  <dgm:title val="Hexagon Radial"/>
  <dgm:desc val="Use to show a sequential process that relates to a central idea or theme. Limited to six Level 2 shapes. Works best with small amounts of text. Unused text does not appear, but remains available if you switch layouts."/>
  <dgm:catLst>
    <dgm:cat type="cycle" pri="8500"/>
    <dgm:cat type="officeonline" pri="9000"/>
  </dgm:catLst>
  <dgm:sampData>
    <dgm:dataModel>
      <dgm:ptLst>
        <dgm:pt modelId="0" type="doc"/>
        <dgm:pt modelId="10">
          <dgm:prSet phldr="1"/>
        </dgm:pt>
        <dgm:pt modelId="11">
          <dgm:prSet phldr="1"/>
        </dgm:pt>
        <dgm:pt modelId="12">
          <dgm:prSet phldr="1"/>
        </dgm:pt>
        <dgm:pt modelId="13">
          <dgm:prSet phldr="1"/>
        </dgm:pt>
        <dgm:pt modelId="14">
          <dgm:prSet phldr="1"/>
        </dgm:pt>
        <dgm:pt modelId="15">
          <dgm:prSet phldr="1"/>
        </dgm:pt>
        <dgm:pt modelId="16">
          <dgm:prSet phldr="1"/>
        </dgm:pt>
      </dgm:ptLst>
      <dgm:cxnLst>
        <dgm:cxn modelId="40" srcId="0" destId="10" srcOrd="0" destOrd="0"/>
        <dgm:cxn modelId="50" srcId="10" destId="11" srcOrd="0" destOrd="0"/>
        <dgm:cxn modelId="60" srcId="10" destId="12" srcOrd="0" destOrd="0"/>
        <dgm:cxn modelId="70" srcId="10" destId="13" srcOrd="0" destOrd="0"/>
        <dgm:cxn modelId="80" srcId="10" destId="14" srcOrd="0" destOrd="0"/>
        <dgm:cxn modelId="90" srcId="10" destId="15" srcOrd="0" destOrd="0"/>
        <dgm:cxn modelId="100" srcId="10" destId="16" srcOrd="0" destOrd="0"/>
      </dgm:cxnLst>
      <dgm:bg/>
      <dgm:whole/>
    </dgm:dataModel>
  </dgm:sampData>
  <dgm:styleData>
    <dgm:dataModel>
      <dgm:ptLst>
        <dgm:pt modelId="0" type="doc"/>
        <dgm:pt modelId="10">
          <dgm:prSet phldr="1"/>
        </dgm:pt>
        <dgm:pt modelId="11">
          <dgm:prSet phldr="1"/>
        </dgm:pt>
        <dgm:pt modelId="12">
          <dgm:prSet phldr="1"/>
        </dgm:pt>
        <dgm:pt modelId="13">
          <dgm:prSet phldr="1"/>
        </dgm:pt>
      </dgm:ptLst>
      <dgm:cxnLst>
        <dgm:cxn modelId="40" srcId="0" destId="10" srcOrd="0" destOrd="0"/>
        <dgm:cxn modelId="50" srcId="10" destId="11" srcOrd="0" destOrd="0"/>
        <dgm:cxn modelId="60" srcId="10" destId="12" srcOrd="0" destOrd="0"/>
        <dgm:cxn modelId="70" srcId="10" destId="13" srcOrd="0" destOrd="0"/>
      </dgm:cxnLst>
      <dgm:bg/>
      <dgm:whole/>
    </dgm:dataModel>
  </dgm:styleData>
  <dgm:clrData>
    <dgm:dataModel>
      <dgm:ptLst>
        <dgm:pt modelId="0" type="doc"/>
        <dgm:pt modelId="10">
          <dgm:prSet phldr="1"/>
        </dgm:pt>
        <dgm:pt modelId="11">
          <dgm:prSet phldr="1"/>
        </dgm:pt>
        <dgm:pt modelId="12">
          <dgm:prSet phldr="1"/>
        </dgm:pt>
        <dgm:pt modelId="13">
          <dgm:prSet phldr="1"/>
        </dgm:pt>
        <dgm:pt modelId="14">
          <dgm:prSet phldr="1"/>
        </dgm:pt>
        <dgm:pt modelId="15">
          <dgm:prSet phldr="1"/>
        </dgm:pt>
        <dgm:pt modelId="16">
          <dgm:prSet phldr="1"/>
        </dgm:pt>
      </dgm:ptLst>
      <dgm:cxnLst>
        <dgm:cxn modelId="40" srcId="0" destId="10" srcOrd="0" destOrd="0"/>
        <dgm:cxn modelId="50" srcId="10" destId="11" srcOrd="0" destOrd="0"/>
        <dgm:cxn modelId="60" srcId="10" destId="12" srcOrd="0" destOrd="0"/>
        <dgm:cxn modelId="70" srcId="10" destId="13" srcOrd="0" destOrd="0"/>
        <dgm:cxn modelId="80" srcId="10" destId="14" srcOrd="0" destOrd="0"/>
        <dgm:cxn modelId="90" srcId="10" destId="15" srcOrd="0" destOrd="0"/>
        <dgm:cxn modelId="100" srcId="10" destId="16" srcOrd="0" destOrd="0"/>
      </dgm:cxnLst>
      <dgm:bg/>
      <dgm:whole/>
    </dgm:dataModel>
  </dgm:clrData>
  <dgm:layoutNode name="Name0">
    <dgm:varLst>
      <dgm:chMax val="1"/>
      <dgm:chPref val="1"/>
      <dgm:dir/>
      <dgm:animOne val="branch"/>
      <dgm:animLvl val="lvl"/>
    </dgm:varLst>
    <dgm:shape xmlns:r="http://schemas.openxmlformats.org/officeDocument/2006/relationships" r:blip="">
      <dgm:adjLst/>
    </dgm:shape>
    <dgm:choose name="Name1">
      <dgm:if name="Name2" func="var" arg="dir" op="equ" val="norm">
        <dgm:choose name="Name3">
          <dgm:if name="Name4" axis="ch ch" ptType="node node" st="1 1" cnt="1 0" func="cnt" op="equ" val="0">
            <dgm:alg type="composite">
              <dgm:param type="ar" val="1.1561"/>
            </dgm:alg>
            <dgm:constrLst>
              <dgm:constr type="primFontSz" for="des" forName="Parent" val="65"/>
              <dgm:constr type="l" for="ch" forName="Parent" refType="w" fact="0"/>
              <dgm:constr type="t" for="ch" forName="Parent" refType="h" fact="0"/>
              <dgm:constr type="w" for="ch" forName="Parent" refType="w"/>
              <dgm:constr type="h" for="ch" forName="Parent" refType="h"/>
            </dgm:constrLst>
          </dgm:if>
          <dgm:if name="Name5" axis="ch ch" ptType="node node" st="1 1" cnt="1 0" func="cnt" op="lte" val="1">
            <dgm:alg type="composite">
              <dgm:param type="ar" val="1.368"/>
            </dgm:alg>
            <dgm:constrLst>
              <dgm:constr type="primFontSz" for="des" forName="Parent" val="65"/>
              <dgm:constr type="primFontSz" for="des" forName="Child1" val="65"/>
              <dgm:constr type="primFontSz" for="des" forName="Child1" refType="primFontSz" refFor="des" refForName="Parent" op="lte"/>
              <dgm:constr type="l" for="ch" forName="Accent1" refType="w" fact="0.1685"/>
              <dgm:constr type="t" for="ch" forName="Accent1" refType="h" fact="0.2946"/>
              <dgm:constr type="w" for="ch" forName="Accent1" refType="w" fact="0.462"/>
              <dgm:constr type="h" for="ch" forName="Accent1" refType="h" fact="0.5472"/>
              <dgm:constr type="l" for="ch" forName="Parent" refType="w" fact="0"/>
              <dgm:constr type="t" for="ch" forName="Parent" refType="h" fact="0.2885"/>
              <dgm:constr type="w" for="ch" forName="Parent" refType="w" fact="0.6013"/>
              <dgm:constr type="h" for="ch" forName="Parent" refType="h" fact="0.7115"/>
              <dgm:constr type="l" for="ch" forName="Child1" refType="w" fact="0.5073"/>
              <dgm:constr type="t" for="ch" forName="Child1" refType="h" fact="0"/>
              <dgm:constr type="w" for="ch" forName="Child1" refType="w" fact="0.4927"/>
              <dgm:constr type="h" for="ch" forName="Child1" refType="h" fact="0.5831"/>
            </dgm:constrLst>
          </dgm:if>
          <dgm:if name="Name6" axis="ch ch" ptType="node node" st="1 1" cnt="1 0" func="cnt" op="equ" val="2">
            <dgm:alg type="composite">
              <dgm:param type="ar" val="1.0619"/>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2" refType="primFontSz" refFor="des" refForName="Child1" op="equ"/>
              <dgm:constr type="l" for="ch" forName="Accent2" refType="w" fact="0.6413"/>
              <dgm:constr type="t" for="ch" forName="Accent2" refType="h" fact="0.3477"/>
              <dgm:constr type="w" for="ch" forName="Accent2" refType="w" fact="0.2269"/>
              <dgm:constr type="h" for="ch" forName="Accent2" refType="h" fact="0.2076"/>
              <dgm:constr type="l" for="ch" forName="Accent1" refType="w" fact="0"/>
              <dgm:constr type="t" for="ch" forName="Accent1" refType="h" fact="0"/>
              <dgm:constr type="w" for="ch" forName="Accent1" refType="w" fact="0"/>
              <dgm:constr type="h" for="ch" forName="Accent1" refType="h" fact="0"/>
              <dgm:constr type="l" for="ch" forName="Parent" refType="w" fact="0"/>
              <dgm:constr type="t" for="ch" forName="Parent" refType="h" fact="0.2239"/>
              <dgm:constr type="w" for="ch" forName="Parent" refType="w" fact="0.6013"/>
              <dgm:constr type="h" for="ch" forName="Parent" refType="h" fact="0.5523"/>
              <dgm:constr type="l" for="ch" forName="Child1" refType="w" fact="0.5073"/>
              <dgm:constr type="t" for="ch" forName="Child1" refType="h" fact="0"/>
              <dgm:constr type="w" for="ch" forName="Child1" refType="w" fact="0.4927"/>
              <dgm:constr type="h" for="ch" forName="Child1" refType="h" fact="0.4527"/>
              <dgm:constr type="l" for="ch" forName="Child2" refType="w" fact="0.5073"/>
              <dgm:constr type="t" for="ch" forName="Child2" refType="h" fact="0.5473"/>
              <dgm:constr type="w" for="ch" forName="Child2" refType="w" fact="0.4927"/>
              <dgm:constr type="h" for="ch" forName="Child2" refType="h" fact="0.4527"/>
            </dgm:constrLst>
          </dgm:if>
          <dgm:if name="Name7" axis="ch ch" ptType="node node" st="1 1" cnt="1 0" func="cnt" op="equ" val="3">
            <dgm:alg type="composite">
              <dgm:param type="ar" val="0.8305"/>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2" refType="primFontSz" refFor="des" refForName="Child1" op="equ"/>
              <dgm:constr type="primFontSz" for="des" forName="Child3" refType="primFontSz" refFor="des" refForName="Child1" op="equ"/>
              <dgm:constr type="l" for="ch" forName="Accent3" refType="w" fact="0.4573"/>
              <dgm:constr type="t" for="ch" forName="Accent3" refType="h" fact="0.6145"/>
              <dgm:constr type="w" for="ch" forName="Accent3" refType="w" fact="0.2269"/>
              <dgm:constr type="h" for="ch" forName="Accent3" refType="h" fact="0.1623"/>
              <dgm:constr type="l" for="ch" forName="Accent2" refType="w" fact="0.6413"/>
              <dgm:constr type="t" for="ch" forName="Accent2" refType="h" fact="0.2719"/>
              <dgm:constr type="w" for="ch" forName="Accent2" refType="w" fact="0.2269"/>
              <dgm:constr type="h" for="ch" forName="Accent2" refType="h" fact="0.1623"/>
              <dgm:constr type="l" for="ch" forName="Accent1" refType="w" fact="0"/>
              <dgm:constr type="t" for="ch" forName="Accent1" refType="h" fact="0"/>
              <dgm:constr type="w" for="ch" forName="Accent1" refType="w" fact="0"/>
              <dgm:constr type="h" for="ch" forName="Accent1" refType="h" fact="0"/>
              <dgm:constr type="l" for="ch" forName="Child3" refType="w" fact="0.0554"/>
              <dgm:constr type="t" for="ch" forName="Child3" refType="h" fact="0.646"/>
              <dgm:constr type="w" for="ch" forName="Child3" refType="w" fact="0.4927"/>
              <dgm:constr type="h" for="ch" forName="Child3" refType="h" fact="0.354"/>
              <dgm:constr type="l" for="ch" forName="Parent" refType="w" fact="0"/>
              <dgm:constr type="t" for="ch" forName="Parent" refType="h" fact="0.1751"/>
              <dgm:constr type="w" for="ch" forName="Parent" refType="w" fact="0.6013"/>
              <dgm:constr type="h" for="ch" forName="Parent" refType="h" fact="0.4319"/>
              <dgm:constr type="l" for="ch" forName="Child1" refType="w" fact="0.5073"/>
              <dgm:constr type="t" for="ch" forName="Child1" refType="h" fact="0"/>
              <dgm:constr type="w" for="ch" forName="Child1" refType="w" fact="0.4927"/>
              <dgm:constr type="h" for="ch" forName="Child1" refType="h" fact="0.354"/>
              <dgm:constr type="l" for="ch" forName="Child2" refType="w" fact="0.5073"/>
              <dgm:constr type="t" for="ch" forName="Child2" refType="h" fact="0.428"/>
              <dgm:constr type="w" for="ch" forName="Child2" refType="w" fact="0.4927"/>
              <dgm:constr type="h" for="ch" forName="Child2" refType="h" fact="0.354"/>
            </dgm:constrLst>
          </dgm:if>
          <dgm:if name="Name8" axis="ch ch" ptType="node node" st="1 1" cnt="1 0" func="cnt" op="equ" val="4">
            <dgm:alg type="composite">
              <dgm:param type="ar" val="0.682"/>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l" for="ch" forName="Accent4" refType="w" fact="0.4573"/>
              <dgm:constr type="t" for="ch" forName="Accent4" refType="h" fact="0.6834"/>
              <dgm:constr type="w" for="ch" forName="Accent4" refType="w" fact="0.2269"/>
              <dgm:constr type="h" for="ch" forName="Accent4" refType="h" fact="0.1333"/>
              <dgm:constr type="l" for="ch" forName="Accent3" refType="w" fact="0.6413"/>
              <dgm:constr type="t" for="ch" forName="Accent3" refType="h" fact="0.4021"/>
              <dgm:constr type="w" for="ch" forName="Accent3" refType="w" fact="0.2269"/>
              <dgm:constr type="h" for="ch" forName="Accent3" refType="h" fact="0.1333"/>
              <dgm:constr type="l" for="ch" forName="Accent2" refType="w" fact="0.3765"/>
              <dgm:constr type="t" for="ch" forName="Accent2" refType="h" fact="0.1529"/>
              <dgm:constr type="w" for="ch" forName="Accent2" refType="w" fact="0.2269"/>
              <dgm:constr type="h" for="ch" forName="Accent2" refType="h" fact="0.1333"/>
              <dgm:constr type="l" for="ch" forName="Accent1" refType="w" fact="0"/>
              <dgm:constr type="t" for="ch" forName="Accent1" refType="h" fact="0"/>
              <dgm:constr type="w" for="ch" forName="Accent1" refType="w" fact="0"/>
              <dgm:constr type="h" for="ch" forName="Accent1" refType="h" fact="0"/>
              <dgm:constr type="l" for="ch" forName="Child4" refType="w" fact="0.0554"/>
              <dgm:constr type="t" for="ch" forName="Child4" refType="h" fact="0.7093"/>
              <dgm:constr type="w" for="ch" forName="Child4" refType="w" fact="0.4927"/>
              <dgm:constr type="h" for="ch" forName="Child4" refType="h" fact="0.2907"/>
              <dgm:constr type="l" for="ch" forName="Parent" refType="w" fact="0"/>
              <dgm:constr type="t" for="ch" forName="Parent" refType="h" fact="0.3226"/>
              <dgm:constr type="w" for="ch" forName="Parent" refType="w" fact="0.6013"/>
              <dgm:constr type="h" for="ch" forName="Parent" refType="h" fact="0.3547"/>
              <dgm:constr type="l" for="ch" forName="Child2" refType="w" fact="0.5073"/>
              <dgm:constr type="t" for="ch" forName="Child2" refType="h" fact="0.1788"/>
              <dgm:constr type="w" for="ch" forName="Child2" refType="w" fact="0.4927"/>
              <dgm:constr type="h" for="ch" forName="Child2" refType="h" fact="0.2907"/>
              <dgm:constr type="l" for="ch" forName="Child3" refType="w" fact="0.5073"/>
              <dgm:constr type="t" for="ch" forName="Child3" refType="h" fact="0.5303"/>
              <dgm:constr type="w" for="ch" forName="Child3" refType="w" fact="0.4927"/>
              <dgm:constr type="h" for="ch" forName="Child3" refType="h" fact="0.2907"/>
              <dgm:constr type="l" for="ch" forName="Child1" refType="w" fact="0.0554"/>
              <dgm:constr type="t" for="ch" forName="Child1" refType="h" fact="0"/>
              <dgm:constr type="w" for="ch" forName="Child1" refType="w" fact="0.4927"/>
              <dgm:constr type="h" for="ch" forName="Child1" refType="h" fact="0.2907"/>
            </dgm:constrLst>
          </dgm:if>
          <dgm:if name="Name9" axis="ch ch" ptType="node node" st="1 1" cnt="1 0" func="cnt" op="equ" val="5">
            <dgm:alg type="composite">
              <dgm:param type="ar" val="0.9538"/>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5"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l" for="ch" forName="Accent5" refType="w" fact="0.2858"/>
              <dgm:constr type="t" for="ch" forName="Accent5" refType="h" fact="0.7126"/>
              <dgm:constr type="w" for="ch" forName="Accent5" refType="w" fact="0.1622"/>
              <dgm:constr type="h" for="ch" forName="Accent5" refType="h" fact="0.1333"/>
              <dgm:constr type="l" for="ch" forName="Accent4" refType="w" fact="0.612"/>
              <dgm:constr type="t" for="ch" forName="Accent4" refType="h" fact="0.6834"/>
              <dgm:constr type="w" for="ch" forName="Accent4" refType="w" fact="0.1622"/>
              <dgm:constr type="h" for="ch" forName="Accent4" refType="h" fact="0.1333"/>
              <dgm:constr type="l" for="ch" forName="Accent3" refType="w" fact="0.7435"/>
              <dgm:constr type="t" for="ch" forName="Accent3" refType="h" fact="0.4021"/>
              <dgm:constr type="w" for="ch" forName="Accent3" refType="w" fact="0.1622"/>
              <dgm:constr type="h" for="ch" forName="Accent3" refType="h" fact="0.1333"/>
              <dgm:constr type="l" for="ch" forName="Accent2" refType="w" fact="0.5542"/>
              <dgm:constr type="t" for="ch" forName="Accent2" refType="h" fact="0.1529"/>
              <dgm:constr type="w" for="ch" forName="Accent2" refType="w" fact="0.1622"/>
              <dgm:constr type="h" for="ch" forName="Accent2" refType="h" fact="0.1333"/>
              <dgm:constr type="l" for="ch" forName="Accent1" refType="w" fact="0"/>
              <dgm:constr type="t" for="ch" forName="Accent1" refType="h" fact="0"/>
              <dgm:constr type="w" for="ch" forName="Accent1" refType="w" fact="0"/>
              <dgm:constr type="h" for="ch" forName="Accent1" refType="h" fact="0"/>
              <dgm:constr type="l" for="ch" forName="Child4" refType="w" fact="0.3246"/>
              <dgm:constr type="t" for="ch" forName="Child4" refType="h" fact="0.7093"/>
              <dgm:constr type="w" for="ch" forName="Child4" refType="w" fact="0.3523"/>
              <dgm:constr type="h" for="ch" forName="Child4" refType="h" fact="0.2907"/>
              <dgm:constr type="l" for="ch" forName="Parent" refType="w" fact="0.285"/>
              <dgm:constr type="t" for="ch" forName="Parent" refType="h" fact="0.3226"/>
              <dgm:constr type="w" for="ch" forName="Parent" refType="w" fact="0.4299"/>
              <dgm:constr type="h" for="ch" forName="Parent" refType="h" fact="0.3547"/>
              <dgm:constr type="l" for="ch" forName="Child2" refType="w" fact="0.6477"/>
              <dgm:constr type="t" for="ch" forName="Child2" refType="h" fact="0.1788"/>
              <dgm:constr type="w" for="ch" forName="Child2" refType="w" fact="0.3523"/>
              <dgm:constr type="h" for="ch" forName="Child2" refType="h" fact="0.2907"/>
              <dgm:constr type="l" for="ch" forName="Child3" refType="w" fact="0.6477"/>
              <dgm:constr type="t" for="ch" forName="Child3" refType="h" fact="0.5303"/>
              <dgm:constr type="w" for="ch" forName="Child3" refType="w" fact="0.3523"/>
              <dgm:constr type="h" for="ch" forName="Child3" refType="h" fact="0.2907"/>
              <dgm:constr type="l" for="ch" forName="Child5" refType="w" fact="0"/>
              <dgm:constr type="t" for="ch" forName="Child5" refType="h" fact="0.5305"/>
              <dgm:constr type="w" for="ch" forName="Child5" refType="w" fact="0.3523"/>
              <dgm:constr type="h" for="ch" forName="Child5" refType="h" fact="0.2907"/>
              <dgm:constr type="l" for="ch" forName="Child1" refType="w" fact="0.3246"/>
              <dgm:constr type="t" for="ch" forName="Child1" refType="h" fact="0"/>
              <dgm:constr type="w" for="ch" forName="Child1" refType="w" fact="0.3523"/>
              <dgm:constr type="h" for="ch" forName="Child1" refType="h" fact="0.2907"/>
            </dgm:constrLst>
          </dgm:if>
          <dgm:else name="Name10">
            <dgm:alg type="composite">
              <dgm:param type="ar" val="0.9538"/>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5" refType="primFontSz" refFor="des" refForName="Parent" op="lte"/>
              <dgm:constr type="primFontSz" for="des" forName="Child6" refType="primFontSz" refFor="des" refForName="Parent" op="lte"/>
              <dgm:constr type="primFontSz" for="des" forName="Child7"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ptType="node" op="equ" val="65"/>
              <dgm:constr type="l" for="ch" forName="Accent6" refType="w" fact="0.0934"/>
              <dgm:constr type="t" for="ch" forName="Accent6" refType="h" fact="0.4635"/>
              <dgm:constr type="w" for="ch" forName="Accent6" refType="w" fact="0.1622"/>
              <dgm:constr type="h" for="ch" forName="Accent6" refType="h" fact="0.1333"/>
              <dgm:constr type="l" for="ch" forName="Accent5" refType="w" fact="0.2858"/>
              <dgm:constr type="t" for="ch" forName="Accent5" refType="h" fact="0.7126"/>
              <dgm:constr type="w" for="ch" forName="Accent5" refType="w" fact="0.1622"/>
              <dgm:constr type="h" for="ch" forName="Accent5" refType="h" fact="0.1333"/>
              <dgm:constr type="l" for="ch" forName="Accent4" refType="w" fact="0.612"/>
              <dgm:constr type="t" for="ch" forName="Accent4" refType="h" fact="0.6834"/>
              <dgm:constr type="w" for="ch" forName="Accent4" refType="w" fact="0.1622"/>
              <dgm:constr type="h" for="ch" forName="Accent4" refType="h" fact="0.1333"/>
              <dgm:constr type="l" for="ch" forName="Accent3" refType="w" fact="0.7435"/>
              <dgm:constr type="t" for="ch" forName="Accent3" refType="h" fact="0.4021"/>
              <dgm:constr type="w" for="ch" forName="Accent3" refType="w" fact="0.1622"/>
              <dgm:constr type="h" for="ch" forName="Accent3" refType="h" fact="0.1333"/>
              <dgm:constr type="l" for="ch" forName="Accent2" refType="w" fact="0.5542"/>
              <dgm:constr type="t" for="ch" forName="Accent2" refType="h" fact="0.1529"/>
              <dgm:constr type="w" for="ch" forName="Accent2" refType="w" fact="0.1622"/>
              <dgm:constr type="h" for="ch" forName="Accent2" refType="h" fact="0.1333"/>
              <dgm:constr type="l" for="ch" forName="Accent1" refType="w" fact="0"/>
              <dgm:constr type="t" for="ch" forName="Accent1" refType="h" fact="0"/>
              <dgm:constr type="w" for="ch" forName="Accent1" refType="w" fact="0"/>
              <dgm:constr type="h" for="ch" forName="Accent1" refType="h" fact="0"/>
              <dgm:constr type="l" for="ch" forName="Child4" refType="w" fact="0.3246"/>
              <dgm:constr type="t" for="ch" forName="Child4" refType="h" fact="0.7093"/>
              <dgm:constr type="w" for="ch" forName="Child4" refType="w" fact="0.3523"/>
              <dgm:constr type="h" for="ch" forName="Child4" refType="h" fact="0.2907"/>
              <dgm:constr type="l" for="ch" forName="Parent" refType="w" fact="0.285"/>
              <dgm:constr type="t" for="ch" forName="Parent" refType="h" fact="0.3226"/>
              <dgm:constr type="w" for="ch" forName="Parent" refType="w" fact="0.4299"/>
              <dgm:constr type="h" for="ch" forName="Parent" refType="h" fact="0.3547"/>
              <dgm:constr type="l" for="ch" forName="Child2" refType="w" fact="0.6477"/>
              <dgm:constr type="t" for="ch" forName="Child2" refType="h" fact="0.1788"/>
              <dgm:constr type="w" for="ch" forName="Child2" refType="w" fact="0.3523"/>
              <dgm:constr type="h" for="ch" forName="Child2" refType="h" fact="0.2907"/>
              <dgm:constr type="l" for="ch" forName="Child3" refType="w" fact="0.6477"/>
              <dgm:constr type="t" for="ch" forName="Child3" refType="h" fact="0.5303"/>
              <dgm:constr type="w" for="ch" forName="Child3" refType="w" fact="0.3523"/>
              <dgm:constr type="h" for="ch" forName="Child3" refType="h" fact="0.2907"/>
              <dgm:constr type="l" for="ch" forName="Child5" refType="w" fact="0"/>
              <dgm:constr type="t" for="ch" forName="Child5" refType="h" fact="0.5305"/>
              <dgm:constr type="w" for="ch" forName="Child5" refType="w" fact="0.3523"/>
              <dgm:constr type="h" for="ch" forName="Child5" refType="h" fact="0.2907"/>
              <dgm:constr type="l" for="ch" forName="Child6" refType="w" fact="0"/>
              <dgm:constr type="t" for="ch" forName="Child6" refType="h" fact="0.1784"/>
              <dgm:constr type="w" for="ch" forName="Child6" refType="w" fact="0.3523"/>
              <dgm:constr type="h" for="ch" forName="Child6" refType="h" fact="0.2907"/>
              <dgm:constr type="l" for="ch" forName="Child1" refType="w" fact="0.3246"/>
              <dgm:constr type="t" for="ch" forName="Child1" refType="h" fact="0"/>
              <dgm:constr type="w" for="ch" forName="Child1" refType="w" fact="0.3523"/>
              <dgm:constr type="h" for="ch" forName="Child1" refType="h" fact="0.2907"/>
            </dgm:constrLst>
          </dgm:else>
        </dgm:choose>
      </dgm:if>
      <dgm:else name="Name11">
        <dgm:choose name="Name12">
          <dgm:if name="Name13" axis="ch ch" ptType="node node" st="1 1" cnt="1 0" func="cnt" op="equ" val="0">
            <dgm:alg type="composite">
              <dgm:param type="ar" val="1.1561"/>
            </dgm:alg>
            <dgm:constrLst>
              <dgm:constr type="primFontSz" for="des" forName="Parent" val="65"/>
              <dgm:constr type="l" for="ch" forName="Parent" refType="w" fact="0"/>
              <dgm:constr type="t" for="ch" forName="Parent" refType="h" fact="0"/>
              <dgm:constr type="w" for="ch" forName="Parent" refType="w"/>
              <dgm:constr type="h" for="ch" forName="Parent" refType="h"/>
            </dgm:constrLst>
          </dgm:if>
          <dgm:if name="Name14" axis="ch ch" ptType="node node" st="1 1" cnt="1 0" func="cnt" op="lte" val="1">
            <dgm:alg type="composite">
              <dgm:param type="ar" val="1.368"/>
            </dgm:alg>
            <dgm:constrLst>
              <dgm:constr type="primFontSz" for="des" forName="Parent" val="65"/>
              <dgm:constr type="primFontSz" for="des" forName="Child1" val="65"/>
              <dgm:constr type="primFontSz" for="des" forName="Child1" refType="primFontSz" refFor="des" refForName="Parent" op="lte"/>
              <dgm:constr type="r" for="ch" forName="Accent1" refType="w" fact="0.8315"/>
              <dgm:constr type="t" for="ch" forName="Accent1" refType="h" fact="0.2946"/>
              <dgm:constr type="w" for="ch" forName="Accent1" refType="w" fact="0.462"/>
              <dgm:constr type="h" for="ch" forName="Accent1" refType="h" fact="0.5472"/>
              <dgm:constr type="r" for="ch" forName="Parent" refType="w"/>
              <dgm:constr type="t" for="ch" forName="Parent" refType="h" fact="0.2885"/>
              <dgm:constr type="w" for="ch" forName="Parent" refType="w" fact="0.6013"/>
              <dgm:constr type="h" for="ch" forName="Parent" refType="h" fact="0.7115"/>
              <dgm:constr type="r" for="ch" forName="Child1" refType="w" fact="0.4927"/>
              <dgm:constr type="t" for="ch" forName="Child1" refType="h" fact="0"/>
              <dgm:constr type="w" for="ch" forName="Child1" refType="w" fact="0.4927"/>
              <dgm:constr type="h" for="ch" forName="Child1" refType="h" fact="0.5831"/>
            </dgm:constrLst>
          </dgm:if>
          <dgm:if name="Name15" axis="ch ch" ptType="node node" st="1 1" cnt="1 0" func="cnt" op="equ" val="2">
            <dgm:alg type="composite">
              <dgm:param type="ar" val="1.0619"/>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2" refType="primFontSz" refFor="des" refForName="Child1" op="equ"/>
              <dgm:constr type="r" for="ch" forName="Accent2" refType="w" fact="0.3587"/>
              <dgm:constr type="t" for="ch" forName="Accent2" refType="h" fact="0.3477"/>
              <dgm:constr type="w" for="ch" forName="Accent2" refType="w" fact="0.2269"/>
              <dgm:constr type="h" for="ch" forName="Accent2" refType="h" fact="0.2076"/>
              <dgm:constr type="r" for="ch" forName="Accent1" refType="w" fact="0"/>
              <dgm:constr type="t" for="ch" forName="Accent1" refType="h" fact="0"/>
              <dgm:constr type="w" for="ch" forName="Accent1" refType="w" fact="0"/>
              <dgm:constr type="h" for="ch" forName="Accent1" refType="h" fact="0"/>
              <dgm:constr type="r" for="ch" forName="Parent" refType="w"/>
              <dgm:constr type="t" for="ch" forName="Parent" refType="h" fact="0.2239"/>
              <dgm:constr type="w" for="ch" forName="Parent" refType="w" fact="0.6013"/>
              <dgm:constr type="h" for="ch" forName="Parent" refType="h" fact="0.5523"/>
              <dgm:constr type="r" for="ch" forName="Child1" refType="w" fact="0.4927"/>
              <dgm:constr type="t" for="ch" forName="Child1" refType="h" fact="0"/>
              <dgm:constr type="w" for="ch" forName="Child1" refType="w" fact="0.4927"/>
              <dgm:constr type="h" for="ch" forName="Child1" refType="h" fact="0.4527"/>
              <dgm:constr type="r" for="ch" forName="Child2" refType="w" fact="0.5073"/>
              <dgm:constr type="t" for="ch" forName="Child2" refType="h" fact="0.5473"/>
              <dgm:constr type="w" for="ch" forName="Child2" refType="w" fact="0.4927"/>
              <dgm:constr type="h" for="ch" forName="Child2" refType="h" fact="0.4527"/>
            </dgm:constrLst>
          </dgm:if>
          <dgm:if name="Name16" axis="ch ch" ptType="node node" st="1 1" cnt="1 0" func="cnt" op="equ" val="3">
            <dgm:alg type="composite">
              <dgm:param type="ar" val="0.8305"/>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2" refType="primFontSz" refFor="des" refForName="Child1" op="equ"/>
              <dgm:constr type="primFontSz" for="des" forName="Child3" refType="primFontSz" refFor="des" refForName="Child1" op="equ"/>
              <dgm:constr type="r" for="ch" forName="Accent3" refType="w" fact="0.5427"/>
              <dgm:constr type="t" for="ch" forName="Accent3" refType="h" fact="0.6145"/>
              <dgm:constr type="w" for="ch" forName="Accent3" refType="w" fact="0.2269"/>
              <dgm:constr type="h" for="ch" forName="Accent3" refType="h" fact="0.1623"/>
              <dgm:constr type="r" for="ch" forName="Accent2" refType="w" fact="0.3587"/>
              <dgm:constr type="t" for="ch" forName="Accent2" refType="h" fact="0.2719"/>
              <dgm:constr type="w" for="ch" forName="Accent2" refType="w" fact="0.2269"/>
              <dgm:constr type="h" for="ch" forName="Accent2" refType="h" fact="0.1623"/>
              <dgm:constr type="r" for="ch" forName="Accent1" refType="w" fact="0"/>
              <dgm:constr type="t" for="ch" forName="Accent1" refType="h" fact="0"/>
              <dgm:constr type="w" for="ch" forName="Accent1" refType="w" fact="0"/>
              <dgm:constr type="h" for="ch" forName="Accent1" refType="h" fact="0"/>
              <dgm:constr type="r" for="ch" forName="Child3" refType="w" fact="0.9446"/>
              <dgm:constr type="t" for="ch" forName="Child3" refType="h" fact="0.646"/>
              <dgm:constr type="w" for="ch" forName="Child3" refType="w" fact="0.4927"/>
              <dgm:constr type="h" for="ch" forName="Child3" refType="h" fact="0.354"/>
              <dgm:constr type="r" for="ch" forName="Parent" refType="w"/>
              <dgm:constr type="t" for="ch" forName="Parent" refType="h" fact="0.1751"/>
              <dgm:constr type="w" for="ch" forName="Parent" refType="w" fact="0.6013"/>
              <dgm:constr type="h" for="ch" forName="Parent" refType="h" fact="0.4319"/>
              <dgm:constr type="r" for="ch" forName="Child1" refType="w" fact="0.4927"/>
              <dgm:constr type="t" for="ch" forName="Child1" refType="h" fact="0"/>
              <dgm:constr type="w" for="ch" forName="Child1" refType="w" fact="0.4927"/>
              <dgm:constr type="h" for="ch" forName="Child1" refType="h" fact="0.354"/>
              <dgm:constr type="r" for="ch" forName="Child2" refType="w" fact="0.4927"/>
              <dgm:constr type="t" for="ch" forName="Child2" refType="h" fact="0.428"/>
              <dgm:constr type="w" for="ch" forName="Child2" refType="w" fact="0.4927"/>
              <dgm:constr type="h" for="ch" forName="Child2" refType="h" fact="0.354"/>
            </dgm:constrLst>
          </dgm:if>
          <dgm:if name="Name17" axis="ch ch" ptType="node node" st="1 1" cnt="1 0" func="cnt" op="equ" val="4">
            <dgm:alg type="composite">
              <dgm:param type="ar" val="0.682"/>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r" for="ch" forName="Accent4" refType="w" fact="0.5427"/>
              <dgm:constr type="t" for="ch" forName="Accent4" refType="h" fact="0.6834"/>
              <dgm:constr type="w" for="ch" forName="Accent4" refType="w" fact="0.2269"/>
              <dgm:constr type="h" for="ch" forName="Accent4" refType="h" fact="0.1333"/>
              <dgm:constr type="r" for="ch" forName="Accent3" refType="w" fact="0.3587"/>
              <dgm:constr type="t" for="ch" forName="Accent3" refType="h" fact="0.4021"/>
              <dgm:constr type="w" for="ch" forName="Accent3" refType="w" fact="0.2269"/>
              <dgm:constr type="h" for="ch" forName="Accent3" refType="h" fact="0.1333"/>
              <dgm:constr type="r" for="ch" forName="Accent2" refType="w" fact="0.6235"/>
              <dgm:constr type="t" for="ch" forName="Accent2" refType="h" fact="0.1529"/>
              <dgm:constr type="w" for="ch" forName="Accent2" refType="w" fact="0.2269"/>
              <dgm:constr type="h" for="ch" forName="Accent2" refType="h" fact="0.1333"/>
              <dgm:constr type="r" for="ch" forName="Accent1" refType="w" fact="0"/>
              <dgm:constr type="t" for="ch" forName="Accent1" refType="h" fact="0"/>
              <dgm:constr type="w" for="ch" forName="Accent1" refType="w" fact="0"/>
              <dgm:constr type="h" for="ch" forName="Accent1" refType="h" fact="0"/>
              <dgm:constr type="r" for="ch" forName="Child4" refType="w" fact="0.9446"/>
              <dgm:constr type="t" for="ch" forName="Child4" refType="h" fact="0.7093"/>
              <dgm:constr type="w" for="ch" forName="Child4" refType="w" fact="0.4927"/>
              <dgm:constr type="h" for="ch" forName="Child4" refType="h" fact="0.2907"/>
              <dgm:constr type="r" for="ch" forName="Parent" refType="w"/>
              <dgm:constr type="t" for="ch" forName="Parent" refType="h" fact="0.3226"/>
              <dgm:constr type="w" for="ch" forName="Parent" refType="w" fact="0.6013"/>
              <dgm:constr type="h" for="ch" forName="Parent" refType="h" fact="0.3547"/>
              <dgm:constr type="r" for="ch" forName="Child2" refType="w" fact="0.4927"/>
              <dgm:constr type="t" for="ch" forName="Child2" refType="h" fact="0.1788"/>
              <dgm:constr type="w" for="ch" forName="Child2" refType="w" fact="0.4927"/>
              <dgm:constr type="h" for="ch" forName="Child2" refType="h" fact="0.2907"/>
              <dgm:constr type="r" for="ch" forName="Child3" refType="w" fact="0.4927"/>
              <dgm:constr type="t" for="ch" forName="Child3" refType="h" fact="0.5303"/>
              <dgm:constr type="w" for="ch" forName="Child3" refType="w" fact="0.4927"/>
              <dgm:constr type="h" for="ch" forName="Child3" refType="h" fact="0.2907"/>
              <dgm:constr type="r" for="ch" forName="Child1" refType="w" fact="0.9446"/>
              <dgm:constr type="t" for="ch" forName="Child1" refType="h" fact="0"/>
              <dgm:constr type="w" for="ch" forName="Child1" refType="w" fact="0.4927"/>
              <dgm:constr type="h" for="ch" forName="Child1" refType="h" fact="0.2907"/>
            </dgm:constrLst>
          </dgm:if>
          <dgm:if name="Name18" axis="ch ch" ptType="node node" st="1 1" cnt="1 0" func="cnt" op="equ" val="5">
            <dgm:alg type="composite">
              <dgm:param type="ar" val="0.9538"/>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5"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r" for="ch" forName="Accent5" refType="w" fact="0.7142"/>
              <dgm:constr type="t" for="ch" forName="Accent5" refType="h" fact="0.7126"/>
              <dgm:constr type="w" for="ch" forName="Accent5" refType="w" fact="0.1622"/>
              <dgm:constr type="h" for="ch" forName="Accent5" refType="h" fact="0.1333"/>
              <dgm:constr type="r" for="ch" forName="Accent4" refType="w" fact="0.388"/>
              <dgm:constr type="t" for="ch" forName="Accent4" refType="h" fact="0.6834"/>
              <dgm:constr type="w" for="ch" forName="Accent4" refType="w" fact="0.1622"/>
              <dgm:constr type="h" for="ch" forName="Accent4" refType="h" fact="0.1333"/>
              <dgm:constr type="r" for="ch" forName="Accent3" refType="w" fact="0.2565"/>
              <dgm:constr type="t" for="ch" forName="Accent3" refType="h" fact="0.4021"/>
              <dgm:constr type="w" for="ch" forName="Accent3" refType="w" fact="0.1622"/>
              <dgm:constr type="h" for="ch" forName="Accent3" refType="h" fact="0.1333"/>
              <dgm:constr type="r" for="ch" forName="Accent2" refType="w" fact="0.4458"/>
              <dgm:constr type="t" for="ch" forName="Accent2" refType="h" fact="0.1529"/>
              <dgm:constr type="w" for="ch" forName="Accent2" refType="w" fact="0.1622"/>
              <dgm:constr type="h" for="ch" forName="Accent2" refType="h" fact="0.1333"/>
              <dgm:constr type="r" for="ch" forName="Accent1" refType="w" fact="0"/>
              <dgm:constr type="t" for="ch" forName="Accent1" refType="h" fact="0"/>
              <dgm:constr type="w" for="ch" forName="Accent1" refType="w" fact="0"/>
              <dgm:constr type="h" for="ch" forName="Accent1" refType="h" fact="0"/>
              <dgm:constr type="r" for="ch" forName="Child4" refType="w" fact="0.6754"/>
              <dgm:constr type="t" for="ch" forName="Child4" refType="h" fact="0.7093"/>
              <dgm:constr type="w" for="ch" forName="Child4" refType="w" fact="0.3523"/>
              <dgm:constr type="h" for="ch" forName="Child4" refType="h" fact="0.2907"/>
              <dgm:constr type="r" for="ch" forName="Parent" refType="w" fact="0.715"/>
              <dgm:constr type="t" for="ch" forName="Parent" refType="h" fact="0.3226"/>
              <dgm:constr type="w" for="ch" forName="Parent" refType="w" fact="0.4299"/>
              <dgm:constr type="h" for="ch" forName="Parent" refType="h" fact="0.3547"/>
              <dgm:constr type="r" for="ch" forName="Child2" refType="w" fact="0.3523"/>
              <dgm:constr type="t" for="ch" forName="Child2" refType="h" fact="0.1788"/>
              <dgm:constr type="w" for="ch" forName="Child2" refType="w" fact="0.3523"/>
              <dgm:constr type="h" for="ch" forName="Child2" refType="h" fact="0.2907"/>
              <dgm:constr type="r" for="ch" forName="Child3" refType="w" fact="0.3523"/>
              <dgm:constr type="t" for="ch" forName="Child3" refType="h" fact="0.5303"/>
              <dgm:constr type="w" for="ch" forName="Child3" refType="w" fact="0.3523"/>
              <dgm:constr type="h" for="ch" forName="Child3" refType="h" fact="0.2907"/>
              <dgm:constr type="r" for="ch" forName="Child5" refType="w"/>
              <dgm:constr type="t" for="ch" forName="Child5" refType="h" fact="0.5305"/>
              <dgm:constr type="w" for="ch" forName="Child5" refType="w" fact="0.3523"/>
              <dgm:constr type="h" for="ch" forName="Child5" refType="h" fact="0.2907"/>
              <dgm:constr type="r" for="ch" forName="Child1" refType="w" fact="0.6754"/>
              <dgm:constr type="t" for="ch" forName="Child1" refType="h" fact="0"/>
              <dgm:constr type="w" for="ch" forName="Child1" refType="w" fact="0.3523"/>
              <dgm:constr type="h" for="ch" forName="Child1" refType="h" fact="0.2907"/>
            </dgm:constrLst>
          </dgm:if>
          <dgm:else name="Name19">
            <dgm:alg type="composite">
              <dgm:param type="ar" val="0.9538"/>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5" refType="primFontSz" refFor="des" refForName="Parent" op="lte"/>
              <dgm:constr type="primFontSz" for="des" forName="Child6" refType="primFontSz" refFor="des" refForName="Parent" op="lte"/>
              <dgm:constr type="primFontSz" for="des" forName="Child7"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ptType="node" op="equ" val="65"/>
              <dgm:constr type="r" for="ch" forName="Accent6" refType="w" fact="0.9066"/>
              <dgm:constr type="t" for="ch" forName="Accent6" refType="h" fact="0.4635"/>
              <dgm:constr type="w" for="ch" forName="Accent6" refType="w" fact="0.1622"/>
              <dgm:constr type="h" for="ch" forName="Accent6" refType="h" fact="0.1333"/>
              <dgm:constr type="r" for="ch" forName="Accent5" refType="w" fact="0.7142"/>
              <dgm:constr type="t" for="ch" forName="Accent5" refType="h" fact="0.7126"/>
              <dgm:constr type="w" for="ch" forName="Accent5" refType="w" fact="0.1622"/>
              <dgm:constr type="h" for="ch" forName="Accent5" refType="h" fact="0.1333"/>
              <dgm:constr type="r" for="ch" forName="Accent4" refType="w" fact="0.388"/>
              <dgm:constr type="t" for="ch" forName="Accent4" refType="h" fact="0.6834"/>
              <dgm:constr type="w" for="ch" forName="Accent4" refType="w" fact="0.1622"/>
              <dgm:constr type="h" for="ch" forName="Accent4" refType="h" fact="0.1333"/>
              <dgm:constr type="r" for="ch" forName="Accent3" refType="w" fact="0.2565"/>
              <dgm:constr type="t" for="ch" forName="Accent3" refType="h" fact="0.4021"/>
              <dgm:constr type="w" for="ch" forName="Accent3" refType="w" fact="0.1622"/>
              <dgm:constr type="h" for="ch" forName="Accent3" refType="h" fact="0.1333"/>
              <dgm:constr type="r" for="ch" forName="Accent2" refType="w" fact="0.4458"/>
              <dgm:constr type="t" for="ch" forName="Accent2" refType="h" fact="0.1529"/>
              <dgm:constr type="w" for="ch" forName="Accent2" refType="w" fact="0.1622"/>
              <dgm:constr type="h" for="ch" forName="Accent2" refType="h" fact="0.1333"/>
              <dgm:constr type="r" for="ch" forName="Accent1" refType="w" fact="0"/>
              <dgm:constr type="t" for="ch" forName="Accent1" refType="h" fact="0"/>
              <dgm:constr type="w" for="ch" forName="Accent1" refType="w" fact="0"/>
              <dgm:constr type="h" for="ch" forName="Accent1" refType="h" fact="0"/>
              <dgm:constr type="r" for="ch" forName="Child4" refType="w" fact="0.6754"/>
              <dgm:constr type="t" for="ch" forName="Child4" refType="h" fact="0.7093"/>
              <dgm:constr type="w" for="ch" forName="Child4" refType="w" fact="0.3523"/>
              <dgm:constr type="h" for="ch" forName="Child4" refType="h" fact="0.2907"/>
              <dgm:constr type="r" for="ch" forName="Parent" refType="w" fact="0.715"/>
              <dgm:constr type="t" for="ch" forName="Parent" refType="h" fact="0.3226"/>
              <dgm:constr type="w" for="ch" forName="Parent" refType="w" fact="0.4299"/>
              <dgm:constr type="h" for="ch" forName="Parent" refType="h" fact="0.3547"/>
              <dgm:constr type="r" for="ch" forName="Child2" refType="w" fact="0.3523"/>
              <dgm:constr type="t" for="ch" forName="Child2" refType="h" fact="0.1788"/>
              <dgm:constr type="w" for="ch" forName="Child2" refType="w" fact="0.3523"/>
              <dgm:constr type="h" for="ch" forName="Child2" refType="h" fact="0.2907"/>
              <dgm:constr type="r" for="ch" forName="Child3" refType="w" fact="0.3523"/>
              <dgm:constr type="t" for="ch" forName="Child3" refType="h" fact="0.5303"/>
              <dgm:constr type="w" for="ch" forName="Child3" refType="w" fact="0.3523"/>
              <dgm:constr type="h" for="ch" forName="Child3" refType="h" fact="0.2907"/>
              <dgm:constr type="r" for="ch" forName="Child5" refType="w"/>
              <dgm:constr type="t" for="ch" forName="Child5" refType="h" fact="0.5305"/>
              <dgm:constr type="w" for="ch" forName="Child5" refType="w" fact="0.3523"/>
              <dgm:constr type="h" for="ch" forName="Child5" refType="h" fact="0.2907"/>
              <dgm:constr type="r" for="ch" forName="Child6" refType="w"/>
              <dgm:constr type="t" for="ch" forName="Child6" refType="h" fact="0.1784"/>
              <dgm:constr type="w" for="ch" forName="Child6" refType="w" fact="0.3523"/>
              <dgm:constr type="h" for="ch" forName="Child6" refType="h" fact="0.2907"/>
              <dgm:constr type="r" for="ch" forName="Child1" refType="w" fact="0.6754"/>
              <dgm:constr type="t" for="ch" forName="Child1" refType="h" fact="0"/>
              <dgm:constr type="w" for="ch" forName="Child1" refType="w" fact="0.3523"/>
              <dgm:constr type="h" for="ch" forName="Child1" refType="h" fact="0.2907"/>
            </dgm:constrLst>
          </dgm:else>
        </dgm:choose>
      </dgm:else>
    </dgm:choose>
    <dgm:forEach name="wrapper" axis="self" ptType="parTrans">
      <dgm:forEach name="accentRepeat" axis="self">
        <dgm:layoutNode name="Accent" styleLbl="bgShp">
          <dgm:alg type="sp"/>
          <dgm:shape xmlns:r="http://schemas.openxmlformats.org/officeDocument/2006/relationships" type="hexagon" r:blip="" zOrderOff="-2">
            <dgm:adjLst>
              <dgm:adj idx="1" val="0.289"/>
              <dgm:adj idx="2" val="1.1547"/>
            </dgm:adjLst>
          </dgm:shape>
          <dgm:presOf/>
        </dgm:layoutNode>
      </dgm:forEach>
    </dgm:forEach>
    <dgm:forEach name="Name20" axis="ch" ptType="node" cnt="1">
      <dgm:layoutNode name="Parent" styleLbl="node0">
        <dgm:varLst>
          <dgm:chMax val="6"/>
          <dgm:chPref val="6"/>
        </dgm:varLst>
        <dgm:alg type="tx"/>
        <dgm:shape xmlns:r="http://schemas.openxmlformats.org/officeDocument/2006/relationships" type="hexagon" r:blip="">
          <dgm:adjLst>
            <dgm:adj idx="1" val="0.2857"/>
            <dgm:adj idx="2" val="1.1547"/>
          </dgm:adjLst>
        </dgm:shape>
        <dgm:presOf axis="self"/>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1" axis="ch ch" ptType="node node" st="1 1" cnt="1 1">
      <dgm:layoutNode name="Accent1">
        <dgm:alg type="sp"/>
        <dgm:shape xmlns:r="http://schemas.openxmlformats.org/officeDocument/2006/relationships" r:blip="" zOrderOff="-2">
          <dgm:adjLst/>
        </dgm:shape>
        <dgm:presOf/>
        <dgm:constrLst/>
        <dgm:forEach name="Name22" ref="accentRepeat"/>
      </dgm:layoutNode>
      <dgm:layoutNode name="Child1"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3" axis="ch ch" ptType="node node" st="1 2" cnt="1 1">
      <dgm:layoutNode name="Accent2">
        <dgm:alg type="sp"/>
        <dgm:shape xmlns:r="http://schemas.openxmlformats.org/officeDocument/2006/relationships" r:blip="" zOrderOff="-2">
          <dgm:adjLst/>
        </dgm:shape>
        <dgm:presOf/>
        <dgm:constrLst/>
        <dgm:forEach name="Name24" ref="accentRepeat"/>
      </dgm:layoutNode>
      <dgm:layoutNode name="Child2"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5" axis="ch ch" ptType="node node" st="1 3" cnt="1 1">
      <dgm:layoutNode name="Accent3">
        <dgm:alg type="sp"/>
        <dgm:shape xmlns:r="http://schemas.openxmlformats.org/officeDocument/2006/relationships" r:blip="" zOrderOff="-2">
          <dgm:adjLst/>
        </dgm:shape>
        <dgm:presOf/>
        <dgm:constrLst/>
        <dgm:forEach name="Name26" ref="accentRepeat"/>
      </dgm:layoutNode>
      <dgm:layoutNode name="Child3"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7" axis="ch ch" ptType="node node" st="1 4" cnt="1 1">
      <dgm:layoutNode name="Accent4">
        <dgm:alg type="sp"/>
        <dgm:shape xmlns:r="http://schemas.openxmlformats.org/officeDocument/2006/relationships" r:blip="">
          <dgm:adjLst/>
        </dgm:shape>
        <dgm:presOf/>
        <dgm:constrLst/>
        <dgm:forEach name="Name28" ref="accentRepeat"/>
      </dgm:layoutNode>
      <dgm:layoutNode name="Child4"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9" axis="ch ch" ptType="node node" st="1 5" cnt="1 1">
      <dgm:layoutNode name="Accent5">
        <dgm:alg type="sp"/>
        <dgm:shape xmlns:r="http://schemas.openxmlformats.org/officeDocument/2006/relationships" r:blip="">
          <dgm:adjLst/>
        </dgm:shape>
        <dgm:presOf/>
        <dgm:constrLst/>
        <dgm:forEach name="Name30" ref="accentRepeat"/>
      </dgm:layoutNode>
      <dgm:layoutNode name="Child5"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31" axis="ch ch" ptType="node node" st="1 6" cnt="1 1">
      <dgm:layoutNode name="Accent6">
        <dgm:alg type="sp"/>
        <dgm:shape xmlns:r="http://schemas.openxmlformats.org/officeDocument/2006/relationships" r:blip="">
          <dgm:adjLst/>
        </dgm:shape>
        <dgm:presOf/>
        <dgm:constrLst/>
        <dgm:forEach name="Name32" ref="accentRepeat"/>
      </dgm:layoutNode>
      <dgm:layoutNode name="Child6"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layoutNode>
</dgm:layoutDef>
</file>

<file path=ppt/diagrams/layout12.xml><?xml version="1.0" encoding="utf-8"?>
<dgm:layoutDef xmlns:dgm="http://schemas.openxmlformats.org/drawingml/2006/diagram" xmlns:a="http://schemas.openxmlformats.org/drawingml/2006/main" uniqueId="urn:microsoft.com/office/officeart/2011/layout/HexagonRadial">
  <dgm:title val="Hexagon Radial"/>
  <dgm:desc val="Use to show a sequential process that relates to a central idea or theme. Limited to six Level 2 shapes. Works best with small amounts of text. Unused text does not appear, but remains available if you switch layouts."/>
  <dgm:catLst>
    <dgm:cat type="cycle" pri="8500"/>
    <dgm:cat type="officeonline" pri="9000"/>
  </dgm:catLst>
  <dgm:sampData>
    <dgm:dataModel>
      <dgm:ptLst>
        <dgm:pt modelId="0" type="doc"/>
        <dgm:pt modelId="10">
          <dgm:prSet phldr="1"/>
        </dgm:pt>
        <dgm:pt modelId="11">
          <dgm:prSet phldr="1"/>
        </dgm:pt>
        <dgm:pt modelId="12">
          <dgm:prSet phldr="1"/>
        </dgm:pt>
        <dgm:pt modelId="13">
          <dgm:prSet phldr="1"/>
        </dgm:pt>
        <dgm:pt modelId="14">
          <dgm:prSet phldr="1"/>
        </dgm:pt>
        <dgm:pt modelId="15">
          <dgm:prSet phldr="1"/>
        </dgm:pt>
        <dgm:pt modelId="16">
          <dgm:prSet phldr="1"/>
        </dgm:pt>
      </dgm:ptLst>
      <dgm:cxnLst>
        <dgm:cxn modelId="40" srcId="0" destId="10" srcOrd="0" destOrd="0"/>
        <dgm:cxn modelId="50" srcId="10" destId="11" srcOrd="0" destOrd="0"/>
        <dgm:cxn modelId="60" srcId="10" destId="12" srcOrd="0" destOrd="0"/>
        <dgm:cxn modelId="70" srcId="10" destId="13" srcOrd="0" destOrd="0"/>
        <dgm:cxn modelId="80" srcId="10" destId="14" srcOrd="0" destOrd="0"/>
        <dgm:cxn modelId="90" srcId="10" destId="15" srcOrd="0" destOrd="0"/>
        <dgm:cxn modelId="100" srcId="10" destId="16" srcOrd="0" destOrd="0"/>
      </dgm:cxnLst>
      <dgm:bg/>
      <dgm:whole/>
    </dgm:dataModel>
  </dgm:sampData>
  <dgm:styleData>
    <dgm:dataModel>
      <dgm:ptLst>
        <dgm:pt modelId="0" type="doc"/>
        <dgm:pt modelId="10">
          <dgm:prSet phldr="1"/>
        </dgm:pt>
        <dgm:pt modelId="11">
          <dgm:prSet phldr="1"/>
        </dgm:pt>
        <dgm:pt modelId="12">
          <dgm:prSet phldr="1"/>
        </dgm:pt>
        <dgm:pt modelId="13">
          <dgm:prSet phldr="1"/>
        </dgm:pt>
      </dgm:ptLst>
      <dgm:cxnLst>
        <dgm:cxn modelId="40" srcId="0" destId="10" srcOrd="0" destOrd="0"/>
        <dgm:cxn modelId="50" srcId="10" destId="11" srcOrd="0" destOrd="0"/>
        <dgm:cxn modelId="60" srcId="10" destId="12" srcOrd="0" destOrd="0"/>
        <dgm:cxn modelId="70" srcId="10" destId="13" srcOrd="0" destOrd="0"/>
      </dgm:cxnLst>
      <dgm:bg/>
      <dgm:whole/>
    </dgm:dataModel>
  </dgm:styleData>
  <dgm:clrData>
    <dgm:dataModel>
      <dgm:ptLst>
        <dgm:pt modelId="0" type="doc"/>
        <dgm:pt modelId="10">
          <dgm:prSet phldr="1"/>
        </dgm:pt>
        <dgm:pt modelId="11">
          <dgm:prSet phldr="1"/>
        </dgm:pt>
        <dgm:pt modelId="12">
          <dgm:prSet phldr="1"/>
        </dgm:pt>
        <dgm:pt modelId="13">
          <dgm:prSet phldr="1"/>
        </dgm:pt>
        <dgm:pt modelId="14">
          <dgm:prSet phldr="1"/>
        </dgm:pt>
        <dgm:pt modelId="15">
          <dgm:prSet phldr="1"/>
        </dgm:pt>
        <dgm:pt modelId="16">
          <dgm:prSet phldr="1"/>
        </dgm:pt>
      </dgm:ptLst>
      <dgm:cxnLst>
        <dgm:cxn modelId="40" srcId="0" destId="10" srcOrd="0" destOrd="0"/>
        <dgm:cxn modelId="50" srcId="10" destId="11" srcOrd="0" destOrd="0"/>
        <dgm:cxn modelId="60" srcId="10" destId="12" srcOrd="0" destOrd="0"/>
        <dgm:cxn modelId="70" srcId="10" destId="13" srcOrd="0" destOrd="0"/>
        <dgm:cxn modelId="80" srcId="10" destId="14" srcOrd="0" destOrd="0"/>
        <dgm:cxn modelId="90" srcId="10" destId="15" srcOrd="0" destOrd="0"/>
        <dgm:cxn modelId="100" srcId="10" destId="16" srcOrd="0" destOrd="0"/>
      </dgm:cxnLst>
      <dgm:bg/>
      <dgm:whole/>
    </dgm:dataModel>
  </dgm:clrData>
  <dgm:layoutNode name="Name0">
    <dgm:varLst>
      <dgm:chMax val="1"/>
      <dgm:chPref val="1"/>
      <dgm:dir/>
      <dgm:animOne val="branch"/>
      <dgm:animLvl val="lvl"/>
    </dgm:varLst>
    <dgm:shape xmlns:r="http://schemas.openxmlformats.org/officeDocument/2006/relationships" r:blip="">
      <dgm:adjLst/>
    </dgm:shape>
    <dgm:choose name="Name1">
      <dgm:if name="Name2" func="var" arg="dir" op="equ" val="norm">
        <dgm:choose name="Name3">
          <dgm:if name="Name4" axis="ch ch" ptType="node node" st="1 1" cnt="1 0" func="cnt" op="equ" val="0">
            <dgm:alg type="composite">
              <dgm:param type="ar" val="1.1561"/>
            </dgm:alg>
            <dgm:constrLst>
              <dgm:constr type="primFontSz" for="des" forName="Parent" val="65"/>
              <dgm:constr type="l" for="ch" forName="Parent" refType="w" fact="0"/>
              <dgm:constr type="t" for="ch" forName="Parent" refType="h" fact="0"/>
              <dgm:constr type="w" for="ch" forName="Parent" refType="w"/>
              <dgm:constr type="h" for="ch" forName="Parent" refType="h"/>
            </dgm:constrLst>
          </dgm:if>
          <dgm:if name="Name5" axis="ch ch" ptType="node node" st="1 1" cnt="1 0" func="cnt" op="lte" val="1">
            <dgm:alg type="composite">
              <dgm:param type="ar" val="1.368"/>
            </dgm:alg>
            <dgm:constrLst>
              <dgm:constr type="primFontSz" for="des" forName="Parent" val="65"/>
              <dgm:constr type="primFontSz" for="des" forName="Child1" val="65"/>
              <dgm:constr type="primFontSz" for="des" forName="Child1" refType="primFontSz" refFor="des" refForName="Parent" op="lte"/>
              <dgm:constr type="l" for="ch" forName="Accent1" refType="w" fact="0.1685"/>
              <dgm:constr type="t" for="ch" forName="Accent1" refType="h" fact="0.2946"/>
              <dgm:constr type="w" for="ch" forName="Accent1" refType="w" fact="0.462"/>
              <dgm:constr type="h" for="ch" forName="Accent1" refType="h" fact="0.5472"/>
              <dgm:constr type="l" for="ch" forName="Parent" refType="w" fact="0"/>
              <dgm:constr type="t" for="ch" forName="Parent" refType="h" fact="0.2885"/>
              <dgm:constr type="w" for="ch" forName="Parent" refType="w" fact="0.6013"/>
              <dgm:constr type="h" for="ch" forName="Parent" refType="h" fact="0.7115"/>
              <dgm:constr type="l" for="ch" forName="Child1" refType="w" fact="0.5073"/>
              <dgm:constr type="t" for="ch" forName="Child1" refType="h" fact="0"/>
              <dgm:constr type="w" for="ch" forName="Child1" refType="w" fact="0.4927"/>
              <dgm:constr type="h" for="ch" forName="Child1" refType="h" fact="0.5831"/>
            </dgm:constrLst>
          </dgm:if>
          <dgm:if name="Name6" axis="ch ch" ptType="node node" st="1 1" cnt="1 0" func="cnt" op="equ" val="2">
            <dgm:alg type="composite">
              <dgm:param type="ar" val="1.0619"/>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2" refType="primFontSz" refFor="des" refForName="Child1" op="equ"/>
              <dgm:constr type="l" for="ch" forName="Accent2" refType="w" fact="0.6413"/>
              <dgm:constr type="t" for="ch" forName="Accent2" refType="h" fact="0.3477"/>
              <dgm:constr type="w" for="ch" forName="Accent2" refType="w" fact="0.2269"/>
              <dgm:constr type="h" for="ch" forName="Accent2" refType="h" fact="0.2076"/>
              <dgm:constr type="l" for="ch" forName="Accent1" refType="w" fact="0"/>
              <dgm:constr type="t" for="ch" forName="Accent1" refType="h" fact="0"/>
              <dgm:constr type="w" for="ch" forName="Accent1" refType="w" fact="0"/>
              <dgm:constr type="h" for="ch" forName="Accent1" refType="h" fact="0"/>
              <dgm:constr type="l" for="ch" forName="Parent" refType="w" fact="0"/>
              <dgm:constr type="t" for="ch" forName="Parent" refType="h" fact="0.2239"/>
              <dgm:constr type="w" for="ch" forName="Parent" refType="w" fact="0.6013"/>
              <dgm:constr type="h" for="ch" forName="Parent" refType="h" fact="0.5523"/>
              <dgm:constr type="l" for="ch" forName="Child1" refType="w" fact="0.5073"/>
              <dgm:constr type="t" for="ch" forName="Child1" refType="h" fact="0"/>
              <dgm:constr type="w" for="ch" forName="Child1" refType="w" fact="0.4927"/>
              <dgm:constr type="h" for="ch" forName="Child1" refType="h" fact="0.4527"/>
              <dgm:constr type="l" for="ch" forName="Child2" refType="w" fact="0.5073"/>
              <dgm:constr type="t" for="ch" forName="Child2" refType="h" fact="0.5473"/>
              <dgm:constr type="w" for="ch" forName="Child2" refType="w" fact="0.4927"/>
              <dgm:constr type="h" for="ch" forName="Child2" refType="h" fact="0.4527"/>
            </dgm:constrLst>
          </dgm:if>
          <dgm:if name="Name7" axis="ch ch" ptType="node node" st="1 1" cnt="1 0" func="cnt" op="equ" val="3">
            <dgm:alg type="composite">
              <dgm:param type="ar" val="0.8305"/>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2" refType="primFontSz" refFor="des" refForName="Child1" op="equ"/>
              <dgm:constr type="primFontSz" for="des" forName="Child3" refType="primFontSz" refFor="des" refForName="Child1" op="equ"/>
              <dgm:constr type="l" for="ch" forName="Accent3" refType="w" fact="0.4573"/>
              <dgm:constr type="t" for="ch" forName="Accent3" refType="h" fact="0.6145"/>
              <dgm:constr type="w" for="ch" forName="Accent3" refType="w" fact="0.2269"/>
              <dgm:constr type="h" for="ch" forName="Accent3" refType="h" fact="0.1623"/>
              <dgm:constr type="l" for="ch" forName="Accent2" refType="w" fact="0.6413"/>
              <dgm:constr type="t" for="ch" forName="Accent2" refType="h" fact="0.2719"/>
              <dgm:constr type="w" for="ch" forName="Accent2" refType="w" fact="0.2269"/>
              <dgm:constr type="h" for="ch" forName="Accent2" refType="h" fact="0.1623"/>
              <dgm:constr type="l" for="ch" forName="Accent1" refType="w" fact="0"/>
              <dgm:constr type="t" for="ch" forName="Accent1" refType="h" fact="0"/>
              <dgm:constr type="w" for="ch" forName="Accent1" refType="w" fact="0"/>
              <dgm:constr type="h" for="ch" forName="Accent1" refType="h" fact="0"/>
              <dgm:constr type="l" for="ch" forName="Child3" refType="w" fact="0.0554"/>
              <dgm:constr type="t" for="ch" forName="Child3" refType="h" fact="0.646"/>
              <dgm:constr type="w" for="ch" forName="Child3" refType="w" fact="0.4927"/>
              <dgm:constr type="h" for="ch" forName="Child3" refType="h" fact="0.354"/>
              <dgm:constr type="l" for="ch" forName="Parent" refType="w" fact="0"/>
              <dgm:constr type="t" for="ch" forName="Parent" refType="h" fact="0.1751"/>
              <dgm:constr type="w" for="ch" forName="Parent" refType="w" fact="0.6013"/>
              <dgm:constr type="h" for="ch" forName="Parent" refType="h" fact="0.4319"/>
              <dgm:constr type="l" for="ch" forName="Child1" refType="w" fact="0.5073"/>
              <dgm:constr type="t" for="ch" forName="Child1" refType="h" fact="0"/>
              <dgm:constr type="w" for="ch" forName="Child1" refType="w" fact="0.4927"/>
              <dgm:constr type="h" for="ch" forName="Child1" refType="h" fact="0.354"/>
              <dgm:constr type="l" for="ch" forName="Child2" refType="w" fact="0.5073"/>
              <dgm:constr type="t" for="ch" forName="Child2" refType="h" fact="0.428"/>
              <dgm:constr type="w" for="ch" forName="Child2" refType="w" fact="0.4927"/>
              <dgm:constr type="h" for="ch" forName="Child2" refType="h" fact="0.354"/>
            </dgm:constrLst>
          </dgm:if>
          <dgm:if name="Name8" axis="ch ch" ptType="node node" st="1 1" cnt="1 0" func="cnt" op="equ" val="4">
            <dgm:alg type="composite">
              <dgm:param type="ar" val="0.682"/>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l" for="ch" forName="Accent4" refType="w" fact="0.4573"/>
              <dgm:constr type="t" for="ch" forName="Accent4" refType="h" fact="0.6834"/>
              <dgm:constr type="w" for="ch" forName="Accent4" refType="w" fact="0.2269"/>
              <dgm:constr type="h" for="ch" forName="Accent4" refType="h" fact="0.1333"/>
              <dgm:constr type="l" for="ch" forName="Accent3" refType="w" fact="0.6413"/>
              <dgm:constr type="t" for="ch" forName="Accent3" refType="h" fact="0.4021"/>
              <dgm:constr type="w" for="ch" forName="Accent3" refType="w" fact="0.2269"/>
              <dgm:constr type="h" for="ch" forName="Accent3" refType="h" fact="0.1333"/>
              <dgm:constr type="l" for="ch" forName="Accent2" refType="w" fact="0.3765"/>
              <dgm:constr type="t" for="ch" forName="Accent2" refType="h" fact="0.1529"/>
              <dgm:constr type="w" for="ch" forName="Accent2" refType="w" fact="0.2269"/>
              <dgm:constr type="h" for="ch" forName="Accent2" refType="h" fact="0.1333"/>
              <dgm:constr type="l" for="ch" forName="Accent1" refType="w" fact="0"/>
              <dgm:constr type="t" for="ch" forName="Accent1" refType="h" fact="0"/>
              <dgm:constr type="w" for="ch" forName="Accent1" refType="w" fact="0"/>
              <dgm:constr type="h" for="ch" forName="Accent1" refType="h" fact="0"/>
              <dgm:constr type="l" for="ch" forName="Child4" refType="w" fact="0.0554"/>
              <dgm:constr type="t" for="ch" forName="Child4" refType="h" fact="0.7093"/>
              <dgm:constr type="w" for="ch" forName="Child4" refType="w" fact="0.4927"/>
              <dgm:constr type="h" for="ch" forName="Child4" refType="h" fact="0.2907"/>
              <dgm:constr type="l" for="ch" forName="Parent" refType="w" fact="0"/>
              <dgm:constr type="t" for="ch" forName="Parent" refType="h" fact="0.3226"/>
              <dgm:constr type="w" for="ch" forName="Parent" refType="w" fact="0.6013"/>
              <dgm:constr type="h" for="ch" forName="Parent" refType="h" fact="0.3547"/>
              <dgm:constr type="l" for="ch" forName="Child2" refType="w" fact="0.5073"/>
              <dgm:constr type="t" for="ch" forName="Child2" refType="h" fact="0.1788"/>
              <dgm:constr type="w" for="ch" forName="Child2" refType="w" fact="0.4927"/>
              <dgm:constr type="h" for="ch" forName="Child2" refType="h" fact="0.2907"/>
              <dgm:constr type="l" for="ch" forName="Child3" refType="w" fact="0.5073"/>
              <dgm:constr type="t" for="ch" forName="Child3" refType="h" fact="0.5303"/>
              <dgm:constr type="w" for="ch" forName="Child3" refType="w" fact="0.4927"/>
              <dgm:constr type="h" for="ch" forName="Child3" refType="h" fact="0.2907"/>
              <dgm:constr type="l" for="ch" forName="Child1" refType="w" fact="0.0554"/>
              <dgm:constr type="t" for="ch" forName="Child1" refType="h" fact="0"/>
              <dgm:constr type="w" for="ch" forName="Child1" refType="w" fact="0.4927"/>
              <dgm:constr type="h" for="ch" forName="Child1" refType="h" fact="0.2907"/>
            </dgm:constrLst>
          </dgm:if>
          <dgm:if name="Name9" axis="ch ch" ptType="node node" st="1 1" cnt="1 0" func="cnt" op="equ" val="5">
            <dgm:alg type="composite">
              <dgm:param type="ar" val="0.9538"/>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5"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l" for="ch" forName="Accent5" refType="w" fact="0.2858"/>
              <dgm:constr type="t" for="ch" forName="Accent5" refType="h" fact="0.7126"/>
              <dgm:constr type="w" for="ch" forName="Accent5" refType="w" fact="0.1622"/>
              <dgm:constr type="h" for="ch" forName="Accent5" refType="h" fact="0.1333"/>
              <dgm:constr type="l" for="ch" forName="Accent4" refType="w" fact="0.612"/>
              <dgm:constr type="t" for="ch" forName="Accent4" refType="h" fact="0.6834"/>
              <dgm:constr type="w" for="ch" forName="Accent4" refType="w" fact="0.1622"/>
              <dgm:constr type="h" for="ch" forName="Accent4" refType="h" fact="0.1333"/>
              <dgm:constr type="l" for="ch" forName="Accent3" refType="w" fact="0.7435"/>
              <dgm:constr type="t" for="ch" forName="Accent3" refType="h" fact="0.4021"/>
              <dgm:constr type="w" for="ch" forName="Accent3" refType="w" fact="0.1622"/>
              <dgm:constr type="h" for="ch" forName="Accent3" refType="h" fact="0.1333"/>
              <dgm:constr type="l" for="ch" forName="Accent2" refType="w" fact="0.5542"/>
              <dgm:constr type="t" for="ch" forName="Accent2" refType="h" fact="0.1529"/>
              <dgm:constr type="w" for="ch" forName="Accent2" refType="w" fact="0.1622"/>
              <dgm:constr type="h" for="ch" forName="Accent2" refType="h" fact="0.1333"/>
              <dgm:constr type="l" for="ch" forName="Accent1" refType="w" fact="0"/>
              <dgm:constr type="t" for="ch" forName="Accent1" refType="h" fact="0"/>
              <dgm:constr type="w" for="ch" forName="Accent1" refType="w" fact="0"/>
              <dgm:constr type="h" for="ch" forName="Accent1" refType="h" fact="0"/>
              <dgm:constr type="l" for="ch" forName="Child4" refType="w" fact="0.3246"/>
              <dgm:constr type="t" for="ch" forName="Child4" refType="h" fact="0.7093"/>
              <dgm:constr type="w" for="ch" forName="Child4" refType="w" fact="0.3523"/>
              <dgm:constr type="h" for="ch" forName="Child4" refType="h" fact="0.2907"/>
              <dgm:constr type="l" for="ch" forName="Parent" refType="w" fact="0.285"/>
              <dgm:constr type="t" for="ch" forName="Parent" refType="h" fact="0.3226"/>
              <dgm:constr type="w" for="ch" forName="Parent" refType="w" fact="0.4299"/>
              <dgm:constr type="h" for="ch" forName="Parent" refType="h" fact="0.3547"/>
              <dgm:constr type="l" for="ch" forName="Child2" refType="w" fact="0.6477"/>
              <dgm:constr type="t" for="ch" forName="Child2" refType="h" fact="0.1788"/>
              <dgm:constr type="w" for="ch" forName="Child2" refType="w" fact="0.3523"/>
              <dgm:constr type="h" for="ch" forName="Child2" refType="h" fact="0.2907"/>
              <dgm:constr type="l" for="ch" forName="Child3" refType="w" fact="0.6477"/>
              <dgm:constr type="t" for="ch" forName="Child3" refType="h" fact="0.5303"/>
              <dgm:constr type="w" for="ch" forName="Child3" refType="w" fact="0.3523"/>
              <dgm:constr type="h" for="ch" forName="Child3" refType="h" fact="0.2907"/>
              <dgm:constr type="l" for="ch" forName="Child5" refType="w" fact="0"/>
              <dgm:constr type="t" for="ch" forName="Child5" refType="h" fact="0.5305"/>
              <dgm:constr type="w" for="ch" forName="Child5" refType="w" fact="0.3523"/>
              <dgm:constr type="h" for="ch" forName="Child5" refType="h" fact="0.2907"/>
              <dgm:constr type="l" for="ch" forName="Child1" refType="w" fact="0.3246"/>
              <dgm:constr type="t" for="ch" forName="Child1" refType="h" fact="0"/>
              <dgm:constr type="w" for="ch" forName="Child1" refType="w" fact="0.3523"/>
              <dgm:constr type="h" for="ch" forName="Child1" refType="h" fact="0.2907"/>
            </dgm:constrLst>
          </dgm:if>
          <dgm:else name="Name10">
            <dgm:alg type="composite">
              <dgm:param type="ar" val="0.9538"/>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5" refType="primFontSz" refFor="des" refForName="Parent" op="lte"/>
              <dgm:constr type="primFontSz" for="des" forName="Child6" refType="primFontSz" refFor="des" refForName="Parent" op="lte"/>
              <dgm:constr type="primFontSz" for="des" forName="Child7"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ptType="node" op="equ" val="65"/>
              <dgm:constr type="l" for="ch" forName="Accent6" refType="w" fact="0.0934"/>
              <dgm:constr type="t" for="ch" forName="Accent6" refType="h" fact="0.4635"/>
              <dgm:constr type="w" for="ch" forName="Accent6" refType="w" fact="0.1622"/>
              <dgm:constr type="h" for="ch" forName="Accent6" refType="h" fact="0.1333"/>
              <dgm:constr type="l" for="ch" forName="Accent5" refType="w" fact="0.2858"/>
              <dgm:constr type="t" for="ch" forName="Accent5" refType="h" fact="0.7126"/>
              <dgm:constr type="w" for="ch" forName="Accent5" refType="w" fact="0.1622"/>
              <dgm:constr type="h" for="ch" forName="Accent5" refType="h" fact="0.1333"/>
              <dgm:constr type="l" for="ch" forName="Accent4" refType="w" fact="0.612"/>
              <dgm:constr type="t" for="ch" forName="Accent4" refType="h" fact="0.6834"/>
              <dgm:constr type="w" for="ch" forName="Accent4" refType="w" fact="0.1622"/>
              <dgm:constr type="h" for="ch" forName="Accent4" refType="h" fact="0.1333"/>
              <dgm:constr type="l" for="ch" forName="Accent3" refType="w" fact="0.7435"/>
              <dgm:constr type="t" for="ch" forName="Accent3" refType="h" fact="0.4021"/>
              <dgm:constr type="w" for="ch" forName="Accent3" refType="w" fact="0.1622"/>
              <dgm:constr type="h" for="ch" forName="Accent3" refType="h" fact="0.1333"/>
              <dgm:constr type="l" for="ch" forName="Accent2" refType="w" fact="0.5542"/>
              <dgm:constr type="t" for="ch" forName="Accent2" refType="h" fact="0.1529"/>
              <dgm:constr type="w" for="ch" forName="Accent2" refType="w" fact="0.1622"/>
              <dgm:constr type="h" for="ch" forName="Accent2" refType="h" fact="0.1333"/>
              <dgm:constr type="l" for="ch" forName="Accent1" refType="w" fact="0"/>
              <dgm:constr type="t" for="ch" forName="Accent1" refType="h" fact="0"/>
              <dgm:constr type="w" for="ch" forName="Accent1" refType="w" fact="0"/>
              <dgm:constr type="h" for="ch" forName="Accent1" refType="h" fact="0"/>
              <dgm:constr type="l" for="ch" forName="Child4" refType="w" fact="0.3246"/>
              <dgm:constr type="t" for="ch" forName="Child4" refType="h" fact="0.7093"/>
              <dgm:constr type="w" for="ch" forName="Child4" refType="w" fact="0.3523"/>
              <dgm:constr type="h" for="ch" forName="Child4" refType="h" fact="0.2907"/>
              <dgm:constr type="l" for="ch" forName="Parent" refType="w" fact="0.285"/>
              <dgm:constr type="t" for="ch" forName="Parent" refType="h" fact="0.3226"/>
              <dgm:constr type="w" for="ch" forName="Parent" refType="w" fact="0.4299"/>
              <dgm:constr type="h" for="ch" forName="Parent" refType="h" fact="0.3547"/>
              <dgm:constr type="l" for="ch" forName="Child2" refType="w" fact="0.6477"/>
              <dgm:constr type="t" for="ch" forName="Child2" refType="h" fact="0.1788"/>
              <dgm:constr type="w" for="ch" forName="Child2" refType="w" fact="0.3523"/>
              <dgm:constr type="h" for="ch" forName="Child2" refType="h" fact="0.2907"/>
              <dgm:constr type="l" for="ch" forName="Child3" refType="w" fact="0.6477"/>
              <dgm:constr type="t" for="ch" forName="Child3" refType="h" fact="0.5303"/>
              <dgm:constr type="w" for="ch" forName="Child3" refType="w" fact="0.3523"/>
              <dgm:constr type="h" for="ch" forName="Child3" refType="h" fact="0.2907"/>
              <dgm:constr type="l" for="ch" forName="Child5" refType="w" fact="0"/>
              <dgm:constr type="t" for="ch" forName="Child5" refType="h" fact="0.5305"/>
              <dgm:constr type="w" for="ch" forName="Child5" refType="w" fact="0.3523"/>
              <dgm:constr type="h" for="ch" forName="Child5" refType="h" fact="0.2907"/>
              <dgm:constr type="l" for="ch" forName="Child6" refType="w" fact="0"/>
              <dgm:constr type="t" for="ch" forName="Child6" refType="h" fact="0.1784"/>
              <dgm:constr type="w" for="ch" forName="Child6" refType="w" fact="0.3523"/>
              <dgm:constr type="h" for="ch" forName="Child6" refType="h" fact="0.2907"/>
              <dgm:constr type="l" for="ch" forName="Child1" refType="w" fact="0.3246"/>
              <dgm:constr type="t" for="ch" forName="Child1" refType="h" fact="0"/>
              <dgm:constr type="w" for="ch" forName="Child1" refType="w" fact="0.3523"/>
              <dgm:constr type="h" for="ch" forName="Child1" refType="h" fact="0.2907"/>
            </dgm:constrLst>
          </dgm:else>
        </dgm:choose>
      </dgm:if>
      <dgm:else name="Name11">
        <dgm:choose name="Name12">
          <dgm:if name="Name13" axis="ch ch" ptType="node node" st="1 1" cnt="1 0" func="cnt" op="equ" val="0">
            <dgm:alg type="composite">
              <dgm:param type="ar" val="1.1561"/>
            </dgm:alg>
            <dgm:constrLst>
              <dgm:constr type="primFontSz" for="des" forName="Parent" val="65"/>
              <dgm:constr type="l" for="ch" forName="Parent" refType="w" fact="0"/>
              <dgm:constr type="t" for="ch" forName="Parent" refType="h" fact="0"/>
              <dgm:constr type="w" for="ch" forName="Parent" refType="w"/>
              <dgm:constr type="h" for="ch" forName="Parent" refType="h"/>
            </dgm:constrLst>
          </dgm:if>
          <dgm:if name="Name14" axis="ch ch" ptType="node node" st="1 1" cnt="1 0" func="cnt" op="lte" val="1">
            <dgm:alg type="composite">
              <dgm:param type="ar" val="1.368"/>
            </dgm:alg>
            <dgm:constrLst>
              <dgm:constr type="primFontSz" for="des" forName="Parent" val="65"/>
              <dgm:constr type="primFontSz" for="des" forName="Child1" val="65"/>
              <dgm:constr type="primFontSz" for="des" forName="Child1" refType="primFontSz" refFor="des" refForName="Parent" op="lte"/>
              <dgm:constr type="r" for="ch" forName="Accent1" refType="w" fact="0.8315"/>
              <dgm:constr type="t" for="ch" forName="Accent1" refType="h" fact="0.2946"/>
              <dgm:constr type="w" for="ch" forName="Accent1" refType="w" fact="0.462"/>
              <dgm:constr type="h" for="ch" forName="Accent1" refType="h" fact="0.5472"/>
              <dgm:constr type="r" for="ch" forName="Parent" refType="w"/>
              <dgm:constr type="t" for="ch" forName="Parent" refType="h" fact="0.2885"/>
              <dgm:constr type="w" for="ch" forName="Parent" refType="w" fact="0.6013"/>
              <dgm:constr type="h" for="ch" forName="Parent" refType="h" fact="0.7115"/>
              <dgm:constr type="r" for="ch" forName="Child1" refType="w" fact="0.4927"/>
              <dgm:constr type="t" for="ch" forName="Child1" refType="h" fact="0"/>
              <dgm:constr type="w" for="ch" forName="Child1" refType="w" fact="0.4927"/>
              <dgm:constr type="h" for="ch" forName="Child1" refType="h" fact="0.5831"/>
            </dgm:constrLst>
          </dgm:if>
          <dgm:if name="Name15" axis="ch ch" ptType="node node" st="1 1" cnt="1 0" func="cnt" op="equ" val="2">
            <dgm:alg type="composite">
              <dgm:param type="ar" val="1.0619"/>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2" refType="primFontSz" refFor="des" refForName="Child1" op="equ"/>
              <dgm:constr type="r" for="ch" forName="Accent2" refType="w" fact="0.3587"/>
              <dgm:constr type="t" for="ch" forName="Accent2" refType="h" fact="0.3477"/>
              <dgm:constr type="w" for="ch" forName="Accent2" refType="w" fact="0.2269"/>
              <dgm:constr type="h" for="ch" forName="Accent2" refType="h" fact="0.2076"/>
              <dgm:constr type="r" for="ch" forName="Accent1" refType="w" fact="0"/>
              <dgm:constr type="t" for="ch" forName="Accent1" refType="h" fact="0"/>
              <dgm:constr type="w" for="ch" forName="Accent1" refType="w" fact="0"/>
              <dgm:constr type="h" for="ch" forName="Accent1" refType="h" fact="0"/>
              <dgm:constr type="r" for="ch" forName="Parent" refType="w"/>
              <dgm:constr type="t" for="ch" forName="Parent" refType="h" fact="0.2239"/>
              <dgm:constr type="w" for="ch" forName="Parent" refType="w" fact="0.6013"/>
              <dgm:constr type="h" for="ch" forName="Parent" refType="h" fact="0.5523"/>
              <dgm:constr type="r" for="ch" forName="Child1" refType="w" fact="0.4927"/>
              <dgm:constr type="t" for="ch" forName="Child1" refType="h" fact="0"/>
              <dgm:constr type="w" for="ch" forName="Child1" refType="w" fact="0.4927"/>
              <dgm:constr type="h" for="ch" forName="Child1" refType="h" fact="0.4527"/>
              <dgm:constr type="r" for="ch" forName="Child2" refType="w" fact="0.5073"/>
              <dgm:constr type="t" for="ch" forName="Child2" refType="h" fact="0.5473"/>
              <dgm:constr type="w" for="ch" forName="Child2" refType="w" fact="0.4927"/>
              <dgm:constr type="h" for="ch" forName="Child2" refType="h" fact="0.4527"/>
            </dgm:constrLst>
          </dgm:if>
          <dgm:if name="Name16" axis="ch ch" ptType="node node" st="1 1" cnt="1 0" func="cnt" op="equ" val="3">
            <dgm:alg type="composite">
              <dgm:param type="ar" val="0.8305"/>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2" refType="primFontSz" refFor="des" refForName="Child1" op="equ"/>
              <dgm:constr type="primFontSz" for="des" forName="Child3" refType="primFontSz" refFor="des" refForName="Child1" op="equ"/>
              <dgm:constr type="r" for="ch" forName="Accent3" refType="w" fact="0.5427"/>
              <dgm:constr type="t" for="ch" forName="Accent3" refType="h" fact="0.6145"/>
              <dgm:constr type="w" for="ch" forName="Accent3" refType="w" fact="0.2269"/>
              <dgm:constr type="h" for="ch" forName="Accent3" refType="h" fact="0.1623"/>
              <dgm:constr type="r" for="ch" forName="Accent2" refType="w" fact="0.3587"/>
              <dgm:constr type="t" for="ch" forName="Accent2" refType="h" fact="0.2719"/>
              <dgm:constr type="w" for="ch" forName="Accent2" refType="w" fact="0.2269"/>
              <dgm:constr type="h" for="ch" forName="Accent2" refType="h" fact="0.1623"/>
              <dgm:constr type="r" for="ch" forName="Accent1" refType="w" fact="0"/>
              <dgm:constr type="t" for="ch" forName="Accent1" refType="h" fact="0"/>
              <dgm:constr type="w" for="ch" forName="Accent1" refType="w" fact="0"/>
              <dgm:constr type="h" for="ch" forName="Accent1" refType="h" fact="0"/>
              <dgm:constr type="r" for="ch" forName="Child3" refType="w" fact="0.9446"/>
              <dgm:constr type="t" for="ch" forName="Child3" refType="h" fact="0.646"/>
              <dgm:constr type="w" for="ch" forName="Child3" refType="w" fact="0.4927"/>
              <dgm:constr type="h" for="ch" forName="Child3" refType="h" fact="0.354"/>
              <dgm:constr type="r" for="ch" forName="Parent" refType="w"/>
              <dgm:constr type="t" for="ch" forName="Parent" refType="h" fact="0.1751"/>
              <dgm:constr type="w" for="ch" forName="Parent" refType="w" fact="0.6013"/>
              <dgm:constr type="h" for="ch" forName="Parent" refType="h" fact="0.4319"/>
              <dgm:constr type="r" for="ch" forName="Child1" refType="w" fact="0.4927"/>
              <dgm:constr type="t" for="ch" forName="Child1" refType="h" fact="0"/>
              <dgm:constr type="w" for="ch" forName="Child1" refType="w" fact="0.4927"/>
              <dgm:constr type="h" for="ch" forName="Child1" refType="h" fact="0.354"/>
              <dgm:constr type="r" for="ch" forName="Child2" refType="w" fact="0.4927"/>
              <dgm:constr type="t" for="ch" forName="Child2" refType="h" fact="0.428"/>
              <dgm:constr type="w" for="ch" forName="Child2" refType="w" fact="0.4927"/>
              <dgm:constr type="h" for="ch" forName="Child2" refType="h" fact="0.354"/>
            </dgm:constrLst>
          </dgm:if>
          <dgm:if name="Name17" axis="ch ch" ptType="node node" st="1 1" cnt="1 0" func="cnt" op="equ" val="4">
            <dgm:alg type="composite">
              <dgm:param type="ar" val="0.682"/>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r" for="ch" forName="Accent4" refType="w" fact="0.5427"/>
              <dgm:constr type="t" for="ch" forName="Accent4" refType="h" fact="0.6834"/>
              <dgm:constr type="w" for="ch" forName="Accent4" refType="w" fact="0.2269"/>
              <dgm:constr type="h" for="ch" forName="Accent4" refType="h" fact="0.1333"/>
              <dgm:constr type="r" for="ch" forName="Accent3" refType="w" fact="0.3587"/>
              <dgm:constr type="t" for="ch" forName="Accent3" refType="h" fact="0.4021"/>
              <dgm:constr type="w" for="ch" forName="Accent3" refType="w" fact="0.2269"/>
              <dgm:constr type="h" for="ch" forName="Accent3" refType="h" fact="0.1333"/>
              <dgm:constr type="r" for="ch" forName="Accent2" refType="w" fact="0.6235"/>
              <dgm:constr type="t" for="ch" forName="Accent2" refType="h" fact="0.1529"/>
              <dgm:constr type="w" for="ch" forName="Accent2" refType="w" fact="0.2269"/>
              <dgm:constr type="h" for="ch" forName="Accent2" refType="h" fact="0.1333"/>
              <dgm:constr type="r" for="ch" forName="Accent1" refType="w" fact="0"/>
              <dgm:constr type="t" for="ch" forName="Accent1" refType="h" fact="0"/>
              <dgm:constr type="w" for="ch" forName="Accent1" refType="w" fact="0"/>
              <dgm:constr type="h" for="ch" forName="Accent1" refType="h" fact="0"/>
              <dgm:constr type="r" for="ch" forName="Child4" refType="w" fact="0.9446"/>
              <dgm:constr type="t" for="ch" forName="Child4" refType="h" fact="0.7093"/>
              <dgm:constr type="w" for="ch" forName="Child4" refType="w" fact="0.4927"/>
              <dgm:constr type="h" for="ch" forName="Child4" refType="h" fact="0.2907"/>
              <dgm:constr type="r" for="ch" forName="Parent" refType="w"/>
              <dgm:constr type="t" for="ch" forName="Parent" refType="h" fact="0.3226"/>
              <dgm:constr type="w" for="ch" forName="Parent" refType="w" fact="0.6013"/>
              <dgm:constr type="h" for="ch" forName="Parent" refType="h" fact="0.3547"/>
              <dgm:constr type="r" for="ch" forName="Child2" refType="w" fact="0.4927"/>
              <dgm:constr type="t" for="ch" forName="Child2" refType="h" fact="0.1788"/>
              <dgm:constr type="w" for="ch" forName="Child2" refType="w" fact="0.4927"/>
              <dgm:constr type="h" for="ch" forName="Child2" refType="h" fact="0.2907"/>
              <dgm:constr type="r" for="ch" forName="Child3" refType="w" fact="0.4927"/>
              <dgm:constr type="t" for="ch" forName="Child3" refType="h" fact="0.5303"/>
              <dgm:constr type="w" for="ch" forName="Child3" refType="w" fact="0.4927"/>
              <dgm:constr type="h" for="ch" forName="Child3" refType="h" fact="0.2907"/>
              <dgm:constr type="r" for="ch" forName="Child1" refType="w" fact="0.9446"/>
              <dgm:constr type="t" for="ch" forName="Child1" refType="h" fact="0"/>
              <dgm:constr type="w" for="ch" forName="Child1" refType="w" fact="0.4927"/>
              <dgm:constr type="h" for="ch" forName="Child1" refType="h" fact="0.2907"/>
            </dgm:constrLst>
          </dgm:if>
          <dgm:if name="Name18" axis="ch ch" ptType="node node" st="1 1" cnt="1 0" func="cnt" op="equ" val="5">
            <dgm:alg type="composite">
              <dgm:param type="ar" val="0.9538"/>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5"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r" for="ch" forName="Accent5" refType="w" fact="0.7142"/>
              <dgm:constr type="t" for="ch" forName="Accent5" refType="h" fact="0.7126"/>
              <dgm:constr type="w" for="ch" forName="Accent5" refType="w" fact="0.1622"/>
              <dgm:constr type="h" for="ch" forName="Accent5" refType="h" fact="0.1333"/>
              <dgm:constr type="r" for="ch" forName="Accent4" refType="w" fact="0.388"/>
              <dgm:constr type="t" for="ch" forName="Accent4" refType="h" fact="0.6834"/>
              <dgm:constr type="w" for="ch" forName="Accent4" refType="w" fact="0.1622"/>
              <dgm:constr type="h" for="ch" forName="Accent4" refType="h" fact="0.1333"/>
              <dgm:constr type="r" for="ch" forName="Accent3" refType="w" fact="0.2565"/>
              <dgm:constr type="t" for="ch" forName="Accent3" refType="h" fact="0.4021"/>
              <dgm:constr type="w" for="ch" forName="Accent3" refType="w" fact="0.1622"/>
              <dgm:constr type="h" for="ch" forName="Accent3" refType="h" fact="0.1333"/>
              <dgm:constr type="r" for="ch" forName="Accent2" refType="w" fact="0.4458"/>
              <dgm:constr type="t" for="ch" forName="Accent2" refType="h" fact="0.1529"/>
              <dgm:constr type="w" for="ch" forName="Accent2" refType="w" fact="0.1622"/>
              <dgm:constr type="h" for="ch" forName="Accent2" refType="h" fact="0.1333"/>
              <dgm:constr type="r" for="ch" forName="Accent1" refType="w" fact="0"/>
              <dgm:constr type="t" for="ch" forName="Accent1" refType="h" fact="0"/>
              <dgm:constr type="w" for="ch" forName="Accent1" refType="w" fact="0"/>
              <dgm:constr type="h" for="ch" forName="Accent1" refType="h" fact="0"/>
              <dgm:constr type="r" for="ch" forName="Child4" refType="w" fact="0.6754"/>
              <dgm:constr type="t" for="ch" forName="Child4" refType="h" fact="0.7093"/>
              <dgm:constr type="w" for="ch" forName="Child4" refType="w" fact="0.3523"/>
              <dgm:constr type="h" for="ch" forName="Child4" refType="h" fact="0.2907"/>
              <dgm:constr type="r" for="ch" forName="Parent" refType="w" fact="0.715"/>
              <dgm:constr type="t" for="ch" forName="Parent" refType="h" fact="0.3226"/>
              <dgm:constr type="w" for="ch" forName="Parent" refType="w" fact="0.4299"/>
              <dgm:constr type="h" for="ch" forName="Parent" refType="h" fact="0.3547"/>
              <dgm:constr type="r" for="ch" forName="Child2" refType="w" fact="0.3523"/>
              <dgm:constr type="t" for="ch" forName="Child2" refType="h" fact="0.1788"/>
              <dgm:constr type="w" for="ch" forName="Child2" refType="w" fact="0.3523"/>
              <dgm:constr type="h" for="ch" forName="Child2" refType="h" fact="0.2907"/>
              <dgm:constr type="r" for="ch" forName="Child3" refType="w" fact="0.3523"/>
              <dgm:constr type="t" for="ch" forName="Child3" refType="h" fact="0.5303"/>
              <dgm:constr type="w" for="ch" forName="Child3" refType="w" fact="0.3523"/>
              <dgm:constr type="h" for="ch" forName="Child3" refType="h" fact="0.2907"/>
              <dgm:constr type="r" for="ch" forName="Child5" refType="w"/>
              <dgm:constr type="t" for="ch" forName="Child5" refType="h" fact="0.5305"/>
              <dgm:constr type="w" for="ch" forName="Child5" refType="w" fact="0.3523"/>
              <dgm:constr type="h" for="ch" forName="Child5" refType="h" fact="0.2907"/>
              <dgm:constr type="r" for="ch" forName="Child1" refType="w" fact="0.6754"/>
              <dgm:constr type="t" for="ch" forName="Child1" refType="h" fact="0"/>
              <dgm:constr type="w" for="ch" forName="Child1" refType="w" fact="0.3523"/>
              <dgm:constr type="h" for="ch" forName="Child1" refType="h" fact="0.2907"/>
            </dgm:constrLst>
          </dgm:if>
          <dgm:else name="Name19">
            <dgm:alg type="composite">
              <dgm:param type="ar" val="0.9538"/>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5" refType="primFontSz" refFor="des" refForName="Parent" op="lte"/>
              <dgm:constr type="primFontSz" for="des" forName="Child6" refType="primFontSz" refFor="des" refForName="Parent" op="lte"/>
              <dgm:constr type="primFontSz" for="des" forName="Child7"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ptType="node" op="equ" val="65"/>
              <dgm:constr type="r" for="ch" forName="Accent6" refType="w" fact="0.9066"/>
              <dgm:constr type="t" for="ch" forName="Accent6" refType="h" fact="0.4635"/>
              <dgm:constr type="w" for="ch" forName="Accent6" refType="w" fact="0.1622"/>
              <dgm:constr type="h" for="ch" forName="Accent6" refType="h" fact="0.1333"/>
              <dgm:constr type="r" for="ch" forName="Accent5" refType="w" fact="0.7142"/>
              <dgm:constr type="t" for="ch" forName="Accent5" refType="h" fact="0.7126"/>
              <dgm:constr type="w" for="ch" forName="Accent5" refType="w" fact="0.1622"/>
              <dgm:constr type="h" for="ch" forName="Accent5" refType="h" fact="0.1333"/>
              <dgm:constr type="r" for="ch" forName="Accent4" refType="w" fact="0.388"/>
              <dgm:constr type="t" for="ch" forName="Accent4" refType="h" fact="0.6834"/>
              <dgm:constr type="w" for="ch" forName="Accent4" refType="w" fact="0.1622"/>
              <dgm:constr type="h" for="ch" forName="Accent4" refType="h" fact="0.1333"/>
              <dgm:constr type="r" for="ch" forName="Accent3" refType="w" fact="0.2565"/>
              <dgm:constr type="t" for="ch" forName="Accent3" refType="h" fact="0.4021"/>
              <dgm:constr type="w" for="ch" forName="Accent3" refType="w" fact="0.1622"/>
              <dgm:constr type="h" for="ch" forName="Accent3" refType="h" fact="0.1333"/>
              <dgm:constr type="r" for="ch" forName="Accent2" refType="w" fact="0.4458"/>
              <dgm:constr type="t" for="ch" forName="Accent2" refType="h" fact="0.1529"/>
              <dgm:constr type="w" for="ch" forName="Accent2" refType="w" fact="0.1622"/>
              <dgm:constr type="h" for="ch" forName="Accent2" refType="h" fact="0.1333"/>
              <dgm:constr type="r" for="ch" forName="Accent1" refType="w" fact="0"/>
              <dgm:constr type="t" for="ch" forName="Accent1" refType="h" fact="0"/>
              <dgm:constr type="w" for="ch" forName="Accent1" refType="w" fact="0"/>
              <dgm:constr type="h" for="ch" forName="Accent1" refType="h" fact="0"/>
              <dgm:constr type="r" for="ch" forName="Child4" refType="w" fact="0.6754"/>
              <dgm:constr type="t" for="ch" forName="Child4" refType="h" fact="0.7093"/>
              <dgm:constr type="w" for="ch" forName="Child4" refType="w" fact="0.3523"/>
              <dgm:constr type="h" for="ch" forName="Child4" refType="h" fact="0.2907"/>
              <dgm:constr type="r" for="ch" forName="Parent" refType="w" fact="0.715"/>
              <dgm:constr type="t" for="ch" forName="Parent" refType="h" fact="0.3226"/>
              <dgm:constr type="w" for="ch" forName="Parent" refType="w" fact="0.4299"/>
              <dgm:constr type="h" for="ch" forName="Parent" refType="h" fact="0.3547"/>
              <dgm:constr type="r" for="ch" forName="Child2" refType="w" fact="0.3523"/>
              <dgm:constr type="t" for="ch" forName="Child2" refType="h" fact="0.1788"/>
              <dgm:constr type="w" for="ch" forName="Child2" refType="w" fact="0.3523"/>
              <dgm:constr type="h" for="ch" forName="Child2" refType="h" fact="0.2907"/>
              <dgm:constr type="r" for="ch" forName="Child3" refType="w" fact="0.3523"/>
              <dgm:constr type="t" for="ch" forName="Child3" refType="h" fact="0.5303"/>
              <dgm:constr type="w" for="ch" forName="Child3" refType="w" fact="0.3523"/>
              <dgm:constr type="h" for="ch" forName="Child3" refType="h" fact="0.2907"/>
              <dgm:constr type="r" for="ch" forName="Child5" refType="w"/>
              <dgm:constr type="t" for="ch" forName="Child5" refType="h" fact="0.5305"/>
              <dgm:constr type="w" for="ch" forName="Child5" refType="w" fact="0.3523"/>
              <dgm:constr type="h" for="ch" forName="Child5" refType="h" fact="0.2907"/>
              <dgm:constr type="r" for="ch" forName="Child6" refType="w"/>
              <dgm:constr type="t" for="ch" forName="Child6" refType="h" fact="0.1784"/>
              <dgm:constr type="w" for="ch" forName="Child6" refType="w" fact="0.3523"/>
              <dgm:constr type="h" for="ch" forName="Child6" refType="h" fact="0.2907"/>
              <dgm:constr type="r" for="ch" forName="Child1" refType="w" fact="0.6754"/>
              <dgm:constr type="t" for="ch" forName="Child1" refType="h" fact="0"/>
              <dgm:constr type="w" for="ch" forName="Child1" refType="w" fact="0.3523"/>
              <dgm:constr type="h" for="ch" forName="Child1" refType="h" fact="0.2907"/>
            </dgm:constrLst>
          </dgm:else>
        </dgm:choose>
      </dgm:else>
    </dgm:choose>
    <dgm:forEach name="wrapper" axis="self" ptType="parTrans">
      <dgm:forEach name="accentRepeat" axis="self">
        <dgm:layoutNode name="Accent" styleLbl="bgShp">
          <dgm:alg type="sp"/>
          <dgm:shape xmlns:r="http://schemas.openxmlformats.org/officeDocument/2006/relationships" type="hexagon" r:blip="" zOrderOff="-2">
            <dgm:adjLst>
              <dgm:adj idx="1" val="0.289"/>
              <dgm:adj idx="2" val="1.1547"/>
            </dgm:adjLst>
          </dgm:shape>
          <dgm:presOf/>
        </dgm:layoutNode>
      </dgm:forEach>
    </dgm:forEach>
    <dgm:forEach name="Name20" axis="ch" ptType="node" cnt="1">
      <dgm:layoutNode name="Parent" styleLbl="node0">
        <dgm:varLst>
          <dgm:chMax val="6"/>
          <dgm:chPref val="6"/>
        </dgm:varLst>
        <dgm:alg type="tx"/>
        <dgm:shape xmlns:r="http://schemas.openxmlformats.org/officeDocument/2006/relationships" type="hexagon" r:blip="">
          <dgm:adjLst>
            <dgm:adj idx="1" val="0.2857"/>
            <dgm:adj idx="2" val="1.1547"/>
          </dgm:adjLst>
        </dgm:shape>
        <dgm:presOf axis="self"/>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1" axis="ch ch" ptType="node node" st="1 1" cnt="1 1">
      <dgm:layoutNode name="Accent1">
        <dgm:alg type="sp"/>
        <dgm:shape xmlns:r="http://schemas.openxmlformats.org/officeDocument/2006/relationships" r:blip="" zOrderOff="-2">
          <dgm:adjLst/>
        </dgm:shape>
        <dgm:presOf/>
        <dgm:constrLst/>
        <dgm:forEach name="Name22" ref="accentRepeat"/>
      </dgm:layoutNode>
      <dgm:layoutNode name="Child1"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3" axis="ch ch" ptType="node node" st="1 2" cnt="1 1">
      <dgm:layoutNode name="Accent2">
        <dgm:alg type="sp"/>
        <dgm:shape xmlns:r="http://schemas.openxmlformats.org/officeDocument/2006/relationships" r:blip="" zOrderOff="-2">
          <dgm:adjLst/>
        </dgm:shape>
        <dgm:presOf/>
        <dgm:constrLst/>
        <dgm:forEach name="Name24" ref="accentRepeat"/>
      </dgm:layoutNode>
      <dgm:layoutNode name="Child2"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5" axis="ch ch" ptType="node node" st="1 3" cnt="1 1">
      <dgm:layoutNode name="Accent3">
        <dgm:alg type="sp"/>
        <dgm:shape xmlns:r="http://schemas.openxmlformats.org/officeDocument/2006/relationships" r:blip="" zOrderOff="-2">
          <dgm:adjLst/>
        </dgm:shape>
        <dgm:presOf/>
        <dgm:constrLst/>
        <dgm:forEach name="Name26" ref="accentRepeat"/>
      </dgm:layoutNode>
      <dgm:layoutNode name="Child3"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7" axis="ch ch" ptType="node node" st="1 4" cnt="1 1">
      <dgm:layoutNode name="Accent4">
        <dgm:alg type="sp"/>
        <dgm:shape xmlns:r="http://schemas.openxmlformats.org/officeDocument/2006/relationships" r:blip="">
          <dgm:adjLst/>
        </dgm:shape>
        <dgm:presOf/>
        <dgm:constrLst/>
        <dgm:forEach name="Name28" ref="accentRepeat"/>
      </dgm:layoutNode>
      <dgm:layoutNode name="Child4"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9" axis="ch ch" ptType="node node" st="1 5" cnt="1 1">
      <dgm:layoutNode name="Accent5">
        <dgm:alg type="sp"/>
        <dgm:shape xmlns:r="http://schemas.openxmlformats.org/officeDocument/2006/relationships" r:blip="">
          <dgm:adjLst/>
        </dgm:shape>
        <dgm:presOf/>
        <dgm:constrLst/>
        <dgm:forEach name="Name30" ref="accentRepeat"/>
      </dgm:layoutNode>
      <dgm:layoutNode name="Child5"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31" axis="ch ch" ptType="node node" st="1 6" cnt="1 1">
      <dgm:layoutNode name="Accent6">
        <dgm:alg type="sp"/>
        <dgm:shape xmlns:r="http://schemas.openxmlformats.org/officeDocument/2006/relationships" r:blip="">
          <dgm:adjLst/>
        </dgm:shape>
        <dgm:presOf/>
        <dgm:constrLst/>
        <dgm:forEach name="Name32" ref="accentRepeat"/>
      </dgm:layoutNode>
      <dgm:layoutNode name="Child6"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layoutNode>
</dgm:layoutDef>
</file>

<file path=ppt/diagrams/layout13.xml><?xml version="1.0" encoding="utf-8"?>
<dgm:layoutDef xmlns:dgm="http://schemas.openxmlformats.org/drawingml/2006/diagram" xmlns:a="http://schemas.openxmlformats.org/drawingml/2006/main" uniqueId="urn:microsoft.com/office/officeart/2011/layout/HexagonRadial">
  <dgm:title val="Hexagon Radial"/>
  <dgm:desc val="Use to show a sequential process that relates to a central idea or theme. Limited to six Level 2 shapes. Works best with small amounts of text. Unused text does not appear, but remains available if you switch layouts."/>
  <dgm:catLst>
    <dgm:cat type="cycle" pri="8500"/>
    <dgm:cat type="officeonline" pri="9000"/>
  </dgm:catLst>
  <dgm:sampData>
    <dgm:dataModel>
      <dgm:ptLst>
        <dgm:pt modelId="0" type="doc"/>
        <dgm:pt modelId="10">
          <dgm:prSet phldr="1"/>
        </dgm:pt>
        <dgm:pt modelId="11">
          <dgm:prSet phldr="1"/>
        </dgm:pt>
        <dgm:pt modelId="12">
          <dgm:prSet phldr="1"/>
        </dgm:pt>
        <dgm:pt modelId="13">
          <dgm:prSet phldr="1"/>
        </dgm:pt>
        <dgm:pt modelId="14">
          <dgm:prSet phldr="1"/>
        </dgm:pt>
        <dgm:pt modelId="15">
          <dgm:prSet phldr="1"/>
        </dgm:pt>
        <dgm:pt modelId="16">
          <dgm:prSet phldr="1"/>
        </dgm:pt>
      </dgm:ptLst>
      <dgm:cxnLst>
        <dgm:cxn modelId="40" srcId="0" destId="10" srcOrd="0" destOrd="0"/>
        <dgm:cxn modelId="50" srcId="10" destId="11" srcOrd="0" destOrd="0"/>
        <dgm:cxn modelId="60" srcId="10" destId="12" srcOrd="0" destOrd="0"/>
        <dgm:cxn modelId="70" srcId="10" destId="13" srcOrd="0" destOrd="0"/>
        <dgm:cxn modelId="80" srcId="10" destId="14" srcOrd="0" destOrd="0"/>
        <dgm:cxn modelId="90" srcId="10" destId="15" srcOrd="0" destOrd="0"/>
        <dgm:cxn modelId="100" srcId="10" destId="16" srcOrd="0" destOrd="0"/>
      </dgm:cxnLst>
      <dgm:bg/>
      <dgm:whole/>
    </dgm:dataModel>
  </dgm:sampData>
  <dgm:styleData>
    <dgm:dataModel>
      <dgm:ptLst>
        <dgm:pt modelId="0" type="doc"/>
        <dgm:pt modelId="10">
          <dgm:prSet phldr="1"/>
        </dgm:pt>
        <dgm:pt modelId="11">
          <dgm:prSet phldr="1"/>
        </dgm:pt>
        <dgm:pt modelId="12">
          <dgm:prSet phldr="1"/>
        </dgm:pt>
        <dgm:pt modelId="13">
          <dgm:prSet phldr="1"/>
        </dgm:pt>
      </dgm:ptLst>
      <dgm:cxnLst>
        <dgm:cxn modelId="40" srcId="0" destId="10" srcOrd="0" destOrd="0"/>
        <dgm:cxn modelId="50" srcId="10" destId="11" srcOrd="0" destOrd="0"/>
        <dgm:cxn modelId="60" srcId="10" destId="12" srcOrd="0" destOrd="0"/>
        <dgm:cxn modelId="70" srcId="10" destId="13" srcOrd="0" destOrd="0"/>
      </dgm:cxnLst>
      <dgm:bg/>
      <dgm:whole/>
    </dgm:dataModel>
  </dgm:styleData>
  <dgm:clrData>
    <dgm:dataModel>
      <dgm:ptLst>
        <dgm:pt modelId="0" type="doc"/>
        <dgm:pt modelId="10">
          <dgm:prSet phldr="1"/>
        </dgm:pt>
        <dgm:pt modelId="11">
          <dgm:prSet phldr="1"/>
        </dgm:pt>
        <dgm:pt modelId="12">
          <dgm:prSet phldr="1"/>
        </dgm:pt>
        <dgm:pt modelId="13">
          <dgm:prSet phldr="1"/>
        </dgm:pt>
        <dgm:pt modelId="14">
          <dgm:prSet phldr="1"/>
        </dgm:pt>
        <dgm:pt modelId="15">
          <dgm:prSet phldr="1"/>
        </dgm:pt>
        <dgm:pt modelId="16">
          <dgm:prSet phldr="1"/>
        </dgm:pt>
      </dgm:ptLst>
      <dgm:cxnLst>
        <dgm:cxn modelId="40" srcId="0" destId="10" srcOrd="0" destOrd="0"/>
        <dgm:cxn modelId="50" srcId="10" destId="11" srcOrd="0" destOrd="0"/>
        <dgm:cxn modelId="60" srcId="10" destId="12" srcOrd="0" destOrd="0"/>
        <dgm:cxn modelId="70" srcId="10" destId="13" srcOrd="0" destOrd="0"/>
        <dgm:cxn modelId="80" srcId="10" destId="14" srcOrd="0" destOrd="0"/>
        <dgm:cxn modelId="90" srcId="10" destId="15" srcOrd="0" destOrd="0"/>
        <dgm:cxn modelId="100" srcId="10" destId="16" srcOrd="0" destOrd="0"/>
      </dgm:cxnLst>
      <dgm:bg/>
      <dgm:whole/>
    </dgm:dataModel>
  </dgm:clrData>
  <dgm:layoutNode name="Name0">
    <dgm:varLst>
      <dgm:chMax val="1"/>
      <dgm:chPref val="1"/>
      <dgm:dir/>
      <dgm:animOne val="branch"/>
      <dgm:animLvl val="lvl"/>
    </dgm:varLst>
    <dgm:shape xmlns:r="http://schemas.openxmlformats.org/officeDocument/2006/relationships" r:blip="">
      <dgm:adjLst/>
    </dgm:shape>
    <dgm:choose name="Name1">
      <dgm:if name="Name2" func="var" arg="dir" op="equ" val="norm">
        <dgm:choose name="Name3">
          <dgm:if name="Name4" axis="ch ch" ptType="node node" st="1 1" cnt="1 0" func="cnt" op="equ" val="0">
            <dgm:alg type="composite">
              <dgm:param type="ar" val="1.1561"/>
            </dgm:alg>
            <dgm:constrLst>
              <dgm:constr type="primFontSz" for="des" forName="Parent" val="65"/>
              <dgm:constr type="l" for="ch" forName="Parent" refType="w" fact="0"/>
              <dgm:constr type="t" for="ch" forName="Parent" refType="h" fact="0"/>
              <dgm:constr type="w" for="ch" forName="Parent" refType="w"/>
              <dgm:constr type="h" for="ch" forName="Parent" refType="h"/>
            </dgm:constrLst>
          </dgm:if>
          <dgm:if name="Name5" axis="ch ch" ptType="node node" st="1 1" cnt="1 0" func="cnt" op="lte" val="1">
            <dgm:alg type="composite">
              <dgm:param type="ar" val="1.368"/>
            </dgm:alg>
            <dgm:constrLst>
              <dgm:constr type="primFontSz" for="des" forName="Parent" val="65"/>
              <dgm:constr type="primFontSz" for="des" forName="Child1" val="65"/>
              <dgm:constr type="primFontSz" for="des" forName="Child1" refType="primFontSz" refFor="des" refForName="Parent" op="lte"/>
              <dgm:constr type="l" for="ch" forName="Accent1" refType="w" fact="0.1685"/>
              <dgm:constr type="t" for="ch" forName="Accent1" refType="h" fact="0.2946"/>
              <dgm:constr type="w" for="ch" forName="Accent1" refType="w" fact="0.462"/>
              <dgm:constr type="h" for="ch" forName="Accent1" refType="h" fact="0.5472"/>
              <dgm:constr type="l" for="ch" forName="Parent" refType="w" fact="0"/>
              <dgm:constr type="t" for="ch" forName="Parent" refType="h" fact="0.2885"/>
              <dgm:constr type="w" for="ch" forName="Parent" refType="w" fact="0.6013"/>
              <dgm:constr type="h" for="ch" forName="Parent" refType="h" fact="0.7115"/>
              <dgm:constr type="l" for="ch" forName="Child1" refType="w" fact="0.5073"/>
              <dgm:constr type="t" for="ch" forName="Child1" refType="h" fact="0"/>
              <dgm:constr type="w" for="ch" forName="Child1" refType="w" fact="0.4927"/>
              <dgm:constr type="h" for="ch" forName="Child1" refType="h" fact="0.5831"/>
            </dgm:constrLst>
          </dgm:if>
          <dgm:if name="Name6" axis="ch ch" ptType="node node" st="1 1" cnt="1 0" func="cnt" op="equ" val="2">
            <dgm:alg type="composite">
              <dgm:param type="ar" val="1.0619"/>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2" refType="primFontSz" refFor="des" refForName="Child1" op="equ"/>
              <dgm:constr type="l" for="ch" forName="Accent2" refType="w" fact="0.6413"/>
              <dgm:constr type="t" for="ch" forName="Accent2" refType="h" fact="0.3477"/>
              <dgm:constr type="w" for="ch" forName="Accent2" refType="w" fact="0.2269"/>
              <dgm:constr type="h" for="ch" forName="Accent2" refType="h" fact="0.2076"/>
              <dgm:constr type="l" for="ch" forName="Accent1" refType="w" fact="0"/>
              <dgm:constr type="t" for="ch" forName="Accent1" refType="h" fact="0"/>
              <dgm:constr type="w" for="ch" forName="Accent1" refType="w" fact="0"/>
              <dgm:constr type="h" for="ch" forName="Accent1" refType="h" fact="0"/>
              <dgm:constr type="l" for="ch" forName="Parent" refType="w" fact="0"/>
              <dgm:constr type="t" for="ch" forName="Parent" refType="h" fact="0.2239"/>
              <dgm:constr type="w" for="ch" forName="Parent" refType="w" fact="0.6013"/>
              <dgm:constr type="h" for="ch" forName="Parent" refType="h" fact="0.5523"/>
              <dgm:constr type="l" for="ch" forName="Child1" refType="w" fact="0.5073"/>
              <dgm:constr type="t" for="ch" forName="Child1" refType="h" fact="0"/>
              <dgm:constr type="w" for="ch" forName="Child1" refType="w" fact="0.4927"/>
              <dgm:constr type="h" for="ch" forName="Child1" refType="h" fact="0.4527"/>
              <dgm:constr type="l" for="ch" forName="Child2" refType="w" fact="0.5073"/>
              <dgm:constr type="t" for="ch" forName="Child2" refType="h" fact="0.5473"/>
              <dgm:constr type="w" for="ch" forName="Child2" refType="w" fact="0.4927"/>
              <dgm:constr type="h" for="ch" forName="Child2" refType="h" fact="0.4527"/>
            </dgm:constrLst>
          </dgm:if>
          <dgm:if name="Name7" axis="ch ch" ptType="node node" st="1 1" cnt="1 0" func="cnt" op="equ" val="3">
            <dgm:alg type="composite">
              <dgm:param type="ar" val="0.8305"/>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2" refType="primFontSz" refFor="des" refForName="Child1" op="equ"/>
              <dgm:constr type="primFontSz" for="des" forName="Child3" refType="primFontSz" refFor="des" refForName="Child1" op="equ"/>
              <dgm:constr type="l" for="ch" forName="Accent3" refType="w" fact="0.4573"/>
              <dgm:constr type="t" for="ch" forName="Accent3" refType="h" fact="0.6145"/>
              <dgm:constr type="w" for="ch" forName="Accent3" refType="w" fact="0.2269"/>
              <dgm:constr type="h" for="ch" forName="Accent3" refType="h" fact="0.1623"/>
              <dgm:constr type="l" for="ch" forName="Accent2" refType="w" fact="0.6413"/>
              <dgm:constr type="t" for="ch" forName="Accent2" refType="h" fact="0.2719"/>
              <dgm:constr type="w" for="ch" forName="Accent2" refType="w" fact="0.2269"/>
              <dgm:constr type="h" for="ch" forName="Accent2" refType="h" fact="0.1623"/>
              <dgm:constr type="l" for="ch" forName="Accent1" refType="w" fact="0"/>
              <dgm:constr type="t" for="ch" forName="Accent1" refType="h" fact="0"/>
              <dgm:constr type="w" for="ch" forName="Accent1" refType="w" fact="0"/>
              <dgm:constr type="h" for="ch" forName="Accent1" refType="h" fact="0"/>
              <dgm:constr type="l" for="ch" forName="Child3" refType="w" fact="0.0554"/>
              <dgm:constr type="t" for="ch" forName="Child3" refType="h" fact="0.646"/>
              <dgm:constr type="w" for="ch" forName="Child3" refType="w" fact="0.4927"/>
              <dgm:constr type="h" for="ch" forName="Child3" refType="h" fact="0.354"/>
              <dgm:constr type="l" for="ch" forName="Parent" refType="w" fact="0"/>
              <dgm:constr type="t" for="ch" forName="Parent" refType="h" fact="0.1751"/>
              <dgm:constr type="w" for="ch" forName="Parent" refType="w" fact="0.6013"/>
              <dgm:constr type="h" for="ch" forName="Parent" refType="h" fact="0.4319"/>
              <dgm:constr type="l" for="ch" forName="Child1" refType="w" fact="0.5073"/>
              <dgm:constr type="t" for="ch" forName="Child1" refType="h" fact="0"/>
              <dgm:constr type="w" for="ch" forName="Child1" refType="w" fact="0.4927"/>
              <dgm:constr type="h" for="ch" forName="Child1" refType="h" fact="0.354"/>
              <dgm:constr type="l" for="ch" forName="Child2" refType="w" fact="0.5073"/>
              <dgm:constr type="t" for="ch" forName="Child2" refType="h" fact="0.428"/>
              <dgm:constr type="w" for="ch" forName="Child2" refType="w" fact="0.4927"/>
              <dgm:constr type="h" for="ch" forName="Child2" refType="h" fact="0.354"/>
            </dgm:constrLst>
          </dgm:if>
          <dgm:if name="Name8" axis="ch ch" ptType="node node" st="1 1" cnt="1 0" func="cnt" op="equ" val="4">
            <dgm:alg type="composite">
              <dgm:param type="ar" val="0.682"/>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l" for="ch" forName="Accent4" refType="w" fact="0.4573"/>
              <dgm:constr type="t" for="ch" forName="Accent4" refType="h" fact="0.6834"/>
              <dgm:constr type="w" for="ch" forName="Accent4" refType="w" fact="0.2269"/>
              <dgm:constr type="h" for="ch" forName="Accent4" refType="h" fact="0.1333"/>
              <dgm:constr type="l" for="ch" forName="Accent3" refType="w" fact="0.6413"/>
              <dgm:constr type="t" for="ch" forName="Accent3" refType="h" fact="0.4021"/>
              <dgm:constr type="w" for="ch" forName="Accent3" refType="w" fact="0.2269"/>
              <dgm:constr type="h" for="ch" forName="Accent3" refType="h" fact="0.1333"/>
              <dgm:constr type="l" for="ch" forName="Accent2" refType="w" fact="0.3765"/>
              <dgm:constr type="t" for="ch" forName="Accent2" refType="h" fact="0.1529"/>
              <dgm:constr type="w" for="ch" forName="Accent2" refType="w" fact="0.2269"/>
              <dgm:constr type="h" for="ch" forName="Accent2" refType="h" fact="0.1333"/>
              <dgm:constr type="l" for="ch" forName="Accent1" refType="w" fact="0"/>
              <dgm:constr type="t" for="ch" forName="Accent1" refType="h" fact="0"/>
              <dgm:constr type="w" for="ch" forName="Accent1" refType="w" fact="0"/>
              <dgm:constr type="h" for="ch" forName="Accent1" refType="h" fact="0"/>
              <dgm:constr type="l" for="ch" forName="Child4" refType="w" fact="0.0554"/>
              <dgm:constr type="t" for="ch" forName="Child4" refType="h" fact="0.7093"/>
              <dgm:constr type="w" for="ch" forName="Child4" refType="w" fact="0.4927"/>
              <dgm:constr type="h" for="ch" forName="Child4" refType="h" fact="0.2907"/>
              <dgm:constr type="l" for="ch" forName="Parent" refType="w" fact="0"/>
              <dgm:constr type="t" for="ch" forName="Parent" refType="h" fact="0.3226"/>
              <dgm:constr type="w" for="ch" forName="Parent" refType="w" fact="0.6013"/>
              <dgm:constr type="h" for="ch" forName="Parent" refType="h" fact="0.3547"/>
              <dgm:constr type="l" for="ch" forName="Child2" refType="w" fact="0.5073"/>
              <dgm:constr type="t" for="ch" forName="Child2" refType="h" fact="0.1788"/>
              <dgm:constr type="w" for="ch" forName="Child2" refType="w" fact="0.4927"/>
              <dgm:constr type="h" for="ch" forName="Child2" refType="h" fact="0.2907"/>
              <dgm:constr type="l" for="ch" forName="Child3" refType="w" fact="0.5073"/>
              <dgm:constr type="t" for="ch" forName="Child3" refType="h" fact="0.5303"/>
              <dgm:constr type="w" for="ch" forName="Child3" refType="w" fact="0.4927"/>
              <dgm:constr type="h" for="ch" forName="Child3" refType="h" fact="0.2907"/>
              <dgm:constr type="l" for="ch" forName="Child1" refType="w" fact="0.0554"/>
              <dgm:constr type="t" for="ch" forName="Child1" refType="h" fact="0"/>
              <dgm:constr type="w" for="ch" forName="Child1" refType="w" fact="0.4927"/>
              <dgm:constr type="h" for="ch" forName="Child1" refType="h" fact="0.2907"/>
            </dgm:constrLst>
          </dgm:if>
          <dgm:if name="Name9" axis="ch ch" ptType="node node" st="1 1" cnt="1 0" func="cnt" op="equ" val="5">
            <dgm:alg type="composite">
              <dgm:param type="ar" val="0.9538"/>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5"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l" for="ch" forName="Accent5" refType="w" fact="0.2858"/>
              <dgm:constr type="t" for="ch" forName="Accent5" refType="h" fact="0.7126"/>
              <dgm:constr type="w" for="ch" forName="Accent5" refType="w" fact="0.1622"/>
              <dgm:constr type="h" for="ch" forName="Accent5" refType="h" fact="0.1333"/>
              <dgm:constr type="l" for="ch" forName="Accent4" refType="w" fact="0.612"/>
              <dgm:constr type="t" for="ch" forName="Accent4" refType="h" fact="0.6834"/>
              <dgm:constr type="w" for="ch" forName="Accent4" refType="w" fact="0.1622"/>
              <dgm:constr type="h" for="ch" forName="Accent4" refType="h" fact="0.1333"/>
              <dgm:constr type="l" for="ch" forName="Accent3" refType="w" fact="0.7435"/>
              <dgm:constr type="t" for="ch" forName="Accent3" refType="h" fact="0.4021"/>
              <dgm:constr type="w" for="ch" forName="Accent3" refType="w" fact="0.1622"/>
              <dgm:constr type="h" for="ch" forName="Accent3" refType="h" fact="0.1333"/>
              <dgm:constr type="l" for="ch" forName="Accent2" refType="w" fact="0.5542"/>
              <dgm:constr type="t" for="ch" forName="Accent2" refType="h" fact="0.1529"/>
              <dgm:constr type="w" for="ch" forName="Accent2" refType="w" fact="0.1622"/>
              <dgm:constr type="h" for="ch" forName="Accent2" refType="h" fact="0.1333"/>
              <dgm:constr type="l" for="ch" forName="Accent1" refType="w" fact="0"/>
              <dgm:constr type="t" for="ch" forName="Accent1" refType="h" fact="0"/>
              <dgm:constr type="w" for="ch" forName="Accent1" refType="w" fact="0"/>
              <dgm:constr type="h" for="ch" forName="Accent1" refType="h" fact="0"/>
              <dgm:constr type="l" for="ch" forName="Child4" refType="w" fact="0.3246"/>
              <dgm:constr type="t" for="ch" forName="Child4" refType="h" fact="0.7093"/>
              <dgm:constr type="w" for="ch" forName="Child4" refType="w" fact="0.3523"/>
              <dgm:constr type="h" for="ch" forName="Child4" refType="h" fact="0.2907"/>
              <dgm:constr type="l" for="ch" forName="Parent" refType="w" fact="0.285"/>
              <dgm:constr type="t" for="ch" forName="Parent" refType="h" fact="0.3226"/>
              <dgm:constr type="w" for="ch" forName="Parent" refType="w" fact="0.4299"/>
              <dgm:constr type="h" for="ch" forName="Parent" refType="h" fact="0.3547"/>
              <dgm:constr type="l" for="ch" forName="Child2" refType="w" fact="0.6477"/>
              <dgm:constr type="t" for="ch" forName="Child2" refType="h" fact="0.1788"/>
              <dgm:constr type="w" for="ch" forName="Child2" refType="w" fact="0.3523"/>
              <dgm:constr type="h" for="ch" forName="Child2" refType="h" fact="0.2907"/>
              <dgm:constr type="l" for="ch" forName="Child3" refType="w" fact="0.6477"/>
              <dgm:constr type="t" for="ch" forName="Child3" refType="h" fact="0.5303"/>
              <dgm:constr type="w" for="ch" forName="Child3" refType="w" fact="0.3523"/>
              <dgm:constr type="h" for="ch" forName="Child3" refType="h" fact="0.2907"/>
              <dgm:constr type="l" for="ch" forName="Child5" refType="w" fact="0"/>
              <dgm:constr type="t" for="ch" forName="Child5" refType="h" fact="0.5305"/>
              <dgm:constr type="w" for="ch" forName="Child5" refType="w" fact="0.3523"/>
              <dgm:constr type="h" for="ch" forName="Child5" refType="h" fact="0.2907"/>
              <dgm:constr type="l" for="ch" forName="Child1" refType="w" fact="0.3246"/>
              <dgm:constr type="t" for="ch" forName="Child1" refType="h" fact="0"/>
              <dgm:constr type="w" for="ch" forName="Child1" refType="w" fact="0.3523"/>
              <dgm:constr type="h" for="ch" forName="Child1" refType="h" fact="0.2907"/>
            </dgm:constrLst>
          </dgm:if>
          <dgm:else name="Name10">
            <dgm:alg type="composite">
              <dgm:param type="ar" val="0.9538"/>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5" refType="primFontSz" refFor="des" refForName="Parent" op="lte"/>
              <dgm:constr type="primFontSz" for="des" forName="Child6" refType="primFontSz" refFor="des" refForName="Parent" op="lte"/>
              <dgm:constr type="primFontSz" for="des" forName="Child7"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ptType="node" op="equ" val="65"/>
              <dgm:constr type="l" for="ch" forName="Accent6" refType="w" fact="0.0934"/>
              <dgm:constr type="t" for="ch" forName="Accent6" refType="h" fact="0.4635"/>
              <dgm:constr type="w" for="ch" forName="Accent6" refType="w" fact="0.1622"/>
              <dgm:constr type="h" for="ch" forName="Accent6" refType="h" fact="0.1333"/>
              <dgm:constr type="l" for="ch" forName="Accent5" refType="w" fact="0.2858"/>
              <dgm:constr type="t" for="ch" forName="Accent5" refType="h" fact="0.7126"/>
              <dgm:constr type="w" for="ch" forName="Accent5" refType="w" fact="0.1622"/>
              <dgm:constr type="h" for="ch" forName="Accent5" refType="h" fact="0.1333"/>
              <dgm:constr type="l" for="ch" forName="Accent4" refType="w" fact="0.612"/>
              <dgm:constr type="t" for="ch" forName="Accent4" refType="h" fact="0.6834"/>
              <dgm:constr type="w" for="ch" forName="Accent4" refType="w" fact="0.1622"/>
              <dgm:constr type="h" for="ch" forName="Accent4" refType="h" fact="0.1333"/>
              <dgm:constr type="l" for="ch" forName="Accent3" refType="w" fact="0.7435"/>
              <dgm:constr type="t" for="ch" forName="Accent3" refType="h" fact="0.4021"/>
              <dgm:constr type="w" for="ch" forName="Accent3" refType="w" fact="0.1622"/>
              <dgm:constr type="h" for="ch" forName="Accent3" refType="h" fact="0.1333"/>
              <dgm:constr type="l" for="ch" forName="Accent2" refType="w" fact="0.5542"/>
              <dgm:constr type="t" for="ch" forName="Accent2" refType="h" fact="0.1529"/>
              <dgm:constr type="w" for="ch" forName="Accent2" refType="w" fact="0.1622"/>
              <dgm:constr type="h" for="ch" forName="Accent2" refType="h" fact="0.1333"/>
              <dgm:constr type="l" for="ch" forName="Accent1" refType="w" fact="0"/>
              <dgm:constr type="t" for="ch" forName="Accent1" refType="h" fact="0"/>
              <dgm:constr type="w" for="ch" forName="Accent1" refType="w" fact="0"/>
              <dgm:constr type="h" for="ch" forName="Accent1" refType="h" fact="0"/>
              <dgm:constr type="l" for="ch" forName="Child4" refType="w" fact="0.3246"/>
              <dgm:constr type="t" for="ch" forName="Child4" refType="h" fact="0.7093"/>
              <dgm:constr type="w" for="ch" forName="Child4" refType="w" fact="0.3523"/>
              <dgm:constr type="h" for="ch" forName="Child4" refType="h" fact="0.2907"/>
              <dgm:constr type="l" for="ch" forName="Parent" refType="w" fact="0.285"/>
              <dgm:constr type="t" for="ch" forName="Parent" refType="h" fact="0.3226"/>
              <dgm:constr type="w" for="ch" forName="Parent" refType="w" fact="0.4299"/>
              <dgm:constr type="h" for="ch" forName="Parent" refType="h" fact="0.3547"/>
              <dgm:constr type="l" for="ch" forName="Child2" refType="w" fact="0.6477"/>
              <dgm:constr type="t" for="ch" forName="Child2" refType="h" fact="0.1788"/>
              <dgm:constr type="w" for="ch" forName="Child2" refType="w" fact="0.3523"/>
              <dgm:constr type="h" for="ch" forName="Child2" refType="h" fact="0.2907"/>
              <dgm:constr type="l" for="ch" forName="Child3" refType="w" fact="0.6477"/>
              <dgm:constr type="t" for="ch" forName="Child3" refType="h" fact="0.5303"/>
              <dgm:constr type="w" for="ch" forName="Child3" refType="w" fact="0.3523"/>
              <dgm:constr type="h" for="ch" forName="Child3" refType="h" fact="0.2907"/>
              <dgm:constr type="l" for="ch" forName="Child5" refType="w" fact="0"/>
              <dgm:constr type="t" for="ch" forName="Child5" refType="h" fact="0.5305"/>
              <dgm:constr type="w" for="ch" forName="Child5" refType="w" fact="0.3523"/>
              <dgm:constr type="h" for="ch" forName="Child5" refType="h" fact="0.2907"/>
              <dgm:constr type="l" for="ch" forName="Child6" refType="w" fact="0"/>
              <dgm:constr type="t" for="ch" forName="Child6" refType="h" fact="0.1784"/>
              <dgm:constr type="w" for="ch" forName="Child6" refType="w" fact="0.3523"/>
              <dgm:constr type="h" for="ch" forName="Child6" refType="h" fact="0.2907"/>
              <dgm:constr type="l" for="ch" forName="Child1" refType="w" fact="0.3246"/>
              <dgm:constr type="t" for="ch" forName="Child1" refType="h" fact="0"/>
              <dgm:constr type="w" for="ch" forName="Child1" refType="w" fact="0.3523"/>
              <dgm:constr type="h" for="ch" forName="Child1" refType="h" fact="0.2907"/>
            </dgm:constrLst>
          </dgm:else>
        </dgm:choose>
      </dgm:if>
      <dgm:else name="Name11">
        <dgm:choose name="Name12">
          <dgm:if name="Name13" axis="ch ch" ptType="node node" st="1 1" cnt="1 0" func="cnt" op="equ" val="0">
            <dgm:alg type="composite">
              <dgm:param type="ar" val="1.1561"/>
            </dgm:alg>
            <dgm:constrLst>
              <dgm:constr type="primFontSz" for="des" forName="Parent" val="65"/>
              <dgm:constr type="l" for="ch" forName="Parent" refType="w" fact="0"/>
              <dgm:constr type="t" for="ch" forName="Parent" refType="h" fact="0"/>
              <dgm:constr type="w" for="ch" forName="Parent" refType="w"/>
              <dgm:constr type="h" for="ch" forName="Parent" refType="h"/>
            </dgm:constrLst>
          </dgm:if>
          <dgm:if name="Name14" axis="ch ch" ptType="node node" st="1 1" cnt="1 0" func="cnt" op="lte" val="1">
            <dgm:alg type="composite">
              <dgm:param type="ar" val="1.368"/>
            </dgm:alg>
            <dgm:constrLst>
              <dgm:constr type="primFontSz" for="des" forName="Parent" val="65"/>
              <dgm:constr type="primFontSz" for="des" forName="Child1" val="65"/>
              <dgm:constr type="primFontSz" for="des" forName="Child1" refType="primFontSz" refFor="des" refForName="Parent" op="lte"/>
              <dgm:constr type="r" for="ch" forName="Accent1" refType="w" fact="0.8315"/>
              <dgm:constr type="t" for="ch" forName="Accent1" refType="h" fact="0.2946"/>
              <dgm:constr type="w" for="ch" forName="Accent1" refType="w" fact="0.462"/>
              <dgm:constr type="h" for="ch" forName="Accent1" refType="h" fact="0.5472"/>
              <dgm:constr type="r" for="ch" forName="Parent" refType="w"/>
              <dgm:constr type="t" for="ch" forName="Parent" refType="h" fact="0.2885"/>
              <dgm:constr type="w" for="ch" forName="Parent" refType="w" fact="0.6013"/>
              <dgm:constr type="h" for="ch" forName="Parent" refType="h" fact="0.7115"/>
              <dgm:constr type="r" for="ch" forName="Child1" refType="w" fact="0.4927"/>
              <dgm:constr type="t" for="ch" forName="Child1" refType="h" fact="0"/>
              <dgm:constr type="w" for="ch" forName="Child1" refType="w" fact="0.4927"/>
              <dgm:constr type="h" for="ch" forName="Child1" refType="h" fact="0.5831"/>
            </dgm:constrLst>
          </dgm:if>
          <dgm:if name="Name15" axis="ch ch" ptType="node node" st="1 1" cnt="1 0" func="cnt" op="equ" val="2">
            <dgm:alg type="composite">
              <dgm:param type="ar" val="1.0619"/>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2" refType="primFontSz" refFor="des" refForName="Child1" op="equ"/>
              <dgm:constr type="r" for="ch" forName="Accent2" refType="w" fact="0.3587"/>
              <dgm:constr type="t" for="ch" forName="Accent2" refType="h" fact="0.3477"/>
              <dgm:constr type="w" for="ch" forName="Accent2" refType="w" fact="0.2269"/>
              <dgm:constr type="h" for="ch" forName="Accent2" refType="h" fact="0.2076"/>
              <dgm:constr type="r" for="ch" forName="Accent1" refType="w" fact="0"/>
              <dgm:constr type="t" for="ch" forName="Accent1" refType="h" fact="0"/>
              <dgm:constr type="w" for="ch" forName="Accent1" refType="w" fact="0"/>
              <dgm:constr type="h" for="ch" forName="Accent1" refType="h" fact="0"/>
              <dgm:constr type="r" for="ch" forName="Parent" refType="w"/>
              <dgm:constr type="t" for="ch" forName="Parent" refType="h" fact="0.2239"/>
              <dgm:constr type="w" for="ch" forName="Parent" refType="w" fact="0.6013"/>
              <dgm:constr type="h" for="ch" forName="Parent" refType="h" fact="0.5523"/>
              <dgm:constr type="r" for="ch" forName="Child1" refType="w" fact="0.4927"/>
              <dgm:constr type="t" for="ch" forName="Child1" refType="h" fact="0"/>
              <dgm:constr type="w" for="ch" forName="Child1" refType="w" fact="0.4927"/>
              <dgm:constr type="h" for="ch" forName="Child1" refType="h" fact="0.4527"/>
              <dgm:constr type="r" for="ch" forName="Child2" refType="w" fact="0.5073"/>
              <dgm:constr type="t" for="ch" forName="Child2" refType="h" fact="0.5473"/>
              <dgm:constr type="w" for="ch" forName="Child2" refType="w" fact="0.4927"/>
              <dgm:constr type="h" for="ch" forName="Child2" refType="h" fact="0.4527"/>
            </dgm:constrLst>
          </dgm:if>
          <dgm:if name="Name16" axis="ch ch" ptType="node node" st="1 1" cnt="1 0" func="cnt" op="equ" val="3">
            <dgm:alg type="composite">
              <dgm:param type="ar" val="0.8305"/>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2" refType="primFontSz" refFor="des" refForName="Child1" op="equ"/>
              <dgm:constr type="primFontSz" for="des" forName="Child3" refType="primFontSz" refFor="des" refForName="Child1" op="equ"/>
              <dgm:constr type="r" for="ch" forName="Accent3" refType="w" fact="0.5427"/>
              <dgm:constr type="t" for="ch" forName="Accent3" refType="h" fact="0.6145"/>
              <dgm:constr type="w" for="ch" forName="Accent3" refType="w" fact="0.2269"/>
              <dgm:constr type="h" for="ch" forName="Accent3" refType="h" fact="0.1623"/>
              <dgm:constr type="r" for="ch" forName="Accent2" refType="w" fact="0.3587"/>
              <dgm:constr type="t" for="ch" forName="Accent2" refType="h" fact="0.2719"/>
              <dgm:constr type="w" for="ch" forName="Accent2" refType="w" fact="0.2269"/>
              <dgm:constr type="h" for="ch" forName="Accent2" refType="h" fact="0.1623"/>
              <dgm:constr type="r" for="ch" forName="Accent1" refType="w" fact="0"/>
              <dgm:constr type="t" for="ch" forName="Accent1" refType="h" fact="0"/>
              <dgm:constr type="w" for="ch" forName="Accent1" refType="w" fact="0"/>
              <dgm:constr type="h" for="ch" forName="Accent1" refType="h" fact="0"/>
              <dgm:constr type="r" for="ch" forName="Child3" refType="w" fact="0.9446"/>
              <dgm:constr type="t" for="ch" forName="Child3" refType="h" fact="0.646"/>
              <dgm:constr type="w" for="ch" forName="Child3" refType="w" fact="0.4927"/>
              <dgm:constr type="h" for="ch" forName="Child3" refType="h" fact="0.354"/>
              <dgm:constr type="r" for="ch" forName="Parent" refType="w"/>
              <dgm:constr type="t" for="ch" forName="Parent" refType="h" fact="0.1751"/>
              <dgm:constr type="w" for="ch" forName="Parent" refType="w" fact="0.6013"/>
              <dgm:constr type="h" for="ch" forName="Parent" refType="h" fact="0.4319"/>
              <dgm:constr type="r" for="ch" forName="Child1" refType="w" fact="0.4927"/>
              <dgm:constr type="t" for="ch" forName="Child1" refType="h" fact="0"/>
              <dgm:constr type="w" for="ch" forName="Child1" refType="w" fact="0.4927"/>
              <dgm:constr type="h" for="ch" forName="Child1" refType="h" fact="0.354"/>
              <dgm:constr type="r" for="ch" forName="Child2" refType="w" fact="0.4927"/>
              <dgm:constr type="t" for="ch" forName="Child2" refType="h" fact="0.428"/>
              <dgm:constr type="w" for="ch" forName="Child2" refType="w" fact="0.4927"/>
              <dgm:constr type="h" for="ch" forName="Child2" refType="h" fact="0.354"/>
            </dgm:constrLst>
          </dgm:if>
          <dgm:if name="Name17" axis="ch ch" ptType="node node" st="1 1" cnt="1 0" func="cnt" op="equ" val="4">
            <dgm:alg type="composite">
              <dgm:param type="ar" val="0.682"/>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r" for="ch" forName="Accent4" refType="w" fact="0.5427"/>
              <dgm:constr type="t" for="ch" forName="Accent4" refType="h" fact="0.6834"/>
              <dgm:constr type="w" for="ch" forName="Accent4" refType="w" fact="0.2269"/>
              <dgm:constr type="h" for="ch" forName="Accent4" refType="h" fact="0.1333"/>
              <dgm:constr type="r" for="ch" forName="Accent3" refType="w" fact="0.3587"/>
              <dgm:constr type="t" for="ch" forName="Accent3" refType="h" fact="0.4021"/>
              <dgm:constr type="w" for="ch" forName="Accent3" refType="w" fact="0.2269"/>
              <dgm:constr type="h" for="ch" forName="Accent3" refType="h" fact="0.1333"/>
              <dgm:constr type="r" for="ch" forName="Accent2" refType="w" fact="0.6235"/>
              <dgm:constr type="t" for="ch" forName="Accent2" refType="h" fact="0.1529"/>
              <dgm:constr type="w" for="ch" forName="Accent2" refType="w" fact="0.2269"/>
              <dgm:constr type="h" for="ch" forName="Accent2" refType="h" fact="0.1333"/>
              <dgm:constr type="r" for="ch" forName="Accent1" refType="w" fact="0"/>
              <dgm:constr type="t" for="ch" forName="Accent1" refType="h" fact="0"/>
              <dgm:constr type="w" for="ch" forName="Accent1" refType="w" fact="0"/>
              <dgm:constr type="h" for="ch" forName="Accent1" refType="h" fact="0"/>
              <dgm:constr type="r" for="ch" forName="Child4" refType="w" fact="0.9446"/>
              <dgm:constr type="t" for="ch" forName="Child4" refType="h" fact="0.7093"/>
              <dgm:constr type="w" for="ch" forName="Child4" refType="w" fact="0.4927"/>
              <dgm:constr type="h" for="ch" forName="Child4" refType="h" fact="0.2907"/>
              <dgm:constr type="r" for="ch" forName="Parent" refType="w"/>
              <dgm:constr type="t" for="ch" forName="Parent" refType="h" fact="0.3226"/>
              <dgm:constr type="w" for="ch" forName="Parent" refType="w" fact="0.6013"/>
              <dgm:constr type="h" for="ch" forName="Parent" refType="h" fact="0.3547"/>
              <dgm:constr type="r" for="ch" forName="Child2" refType="w" fact="0.4927"/>
              <dgm:constr type="t" for="ch" forName="Child2" refType="h" fact="0.1788"/>
              <dgm:constr type="w" for="ch" forName="Child2" refType="w" fact="0.4927"/>
              <dgm:constr type="h" for="ch" forName="Child2" refType="h" fact="0.2907"/>
              <dgm:constr type="r" for="ch" forName="Child3" refType="w" fact="0.4927"/>
              <dgm:constr type="t" for="ch" forName="Child3" refType="h" fact="0.5303"/>
              <dgm:constr type="w" for="ch" forName="Child3" refType="w" fact="0.4927"/>
              <dgm:constr type="h" for="ch" forName="Child3" refType="h" fact="0.2907"/>
              <dgm:constr type="r" for="ch" forName="Child1" refType="w" fact="0.9446"/>
              <dgm:constr type="t" for="ch" forName="Child1" refType="h" fact="0"/>
              <dgm:constr type="w" for="ch" forName="Child1" refType="w" fact="0.4927"/>
              <dgm:constr type="h" for="ch" forName="Child1" refType="h" fact="0.2907"/>
            </dgm:constrLst>
          </dgm:if>
          <dgm:if name="Name18" axis="ch ch" ptType="node node" st="1 1" cnt="1 0" func="cnt" op="equ" val="5">
            <dgm:alg type="composite">
              <dgm:param type="ar" val="0.9538"/>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5"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r" for="ch" forName="Accent5" refType="w" fact="0.7142"/>
              <dgm:constr type="t" for="ch" forName="Accent5" refType="h" fact="0.7126"/>
              <dgm:constr type="w" for="ch" forName="Accent5" refType="w" fact="0.1622"/>
              <dgm:constr type="h" for="ch" forName="Accent5" refType="h" fact="0.1333"/>
              <dgm:constr type="r" for="ch" forName="Accent4" refType="w" fact="0.388"/>
              <dgm:constr type="t" for="ch" forName="Accent4" refType="h" fact="0.6834"/>
              <dgm:constr type="w" for="ch" forName="Accent4" refType="w" fact="0.1622"/>
              <dgm:constr type="h" for="ch" forName="Accent4" refType="h" fact="0.1333"/>
              <dgm:constr type="r" for="ch" forName="Accent3" refType="w" fact="0.2565"/>
              <dgm:constr type="t" for="ch" forName="Accent3" refType="h" fact="0.4021"/>
              <dgm:constr type="w" for="ch" forName="Accent3" refType="w" fact="0.1622"/>
              <dgm:constr type="h" for="ch" forName="Accent3" refType="h" fact="0.1333"/>
              <dgm:constr type="r" for="ch" forName="Accent2" refType="w" fact="0.4458"/>
              <dgm:constr type="t" for="ch" forName="Accent2" refType="h" fact="0.1529"/>
              <dgm:constr type="w" for="ch" forName="Accent2" refType="w" fact="0.1622"/>
              <dgm:constr type="h" for="ch" forName="Accent2" refType="h" fact="0.1333"/>
              <dgm:constr type="r" for="ch" forName="Accent1" refType="w" fact="0"/>
              <dgm:constr type="t" for="ch" forName="Accent1" refType="h" fact="0"/>
              <dgm:constr type="w" for="ch" forName="Accent1" refType="w" fact="0"/>
              <dgm:constr type="h" for="ch" forName="Accent1" refType="h" fact="0"/>
              <dgm:constr type="r" for="ch" forName="Child4" refType="w" fact="0.6754"/>
              <dgm:constr type="t" for="ch" forName="Child4" refType="h" fact="0.7093"/>
              <dgm:constr type="w" for="ch" forName="Child4" refType="w" fact="0.3523"/>
              <dgm:constr type="h" for="ch" forName="Child4" refType="h" fact="0.2907"/>
              <dgm:constr type="r" for="ch" forName="Parent" refType="w" fact="0.715"/>
              <dgm:constr type="t" for="ch" forName="Parent" refType="h" fact="0.3226"/>
              <dgm:constr type="w" for="ch" forName="Parent" refType="w" fact="0.4299"/>
              <dgm:constr type="h" for="ch" forName="Parent" refType="h" fact="0.3547"/>
              <dgm:constr type="r" for="ch" forName="Child2" refType="w" fact="0.3523"/>
              <dgm:constr type="t" for="ch" forName="Child2" refType="h" fact="0.1788"/>
              <dgm:constr type="w" for="ch" forName="Child2" refType="w" fact="0.3523"/>
              <dgm:constr type="h" for="ch" forName="Child2" refType="h" fact="0.2907"/>
              <dgm:constr type="r" for="ch" forName="Child3" refType="w" fact="0.3523"/>
              <dgm:constr type="t" for="ch" forName="Child3" refType="h" fact="0.5303"/>
              <dgm:constr type="w" for="ch" forName="Child3" refType="w" fact="0.3523"/>
              <dgm:constr type="h" for="ch" forName="Child3" refType="h" fact="0.2907"/>
              <dgm:constr type="r" for="ch" forName="Child5" refType="w"/>
              <dgm:constr type="t" for="ch" forName="Child5" refType="h" fact="0.5305"/>
              <dgm:constr type="w" for="ch" forName="Child5" refType="w" fact="0.3523"/>
              <dgm:constr type="h" for="ch" forName="Child5" refType="h" fact="0.2907"/>
              <dgm:constr type="r" for="ch" forName="Child1" refType="w" fact="0.6754"/>
              <dgm:constr type="t" for="ch" forName="Child1" refType="h" fact="0"/>
              <dgm:constr type="w" for="ch" forName="Child1" refType="w" fact="0.3523"/>
              <dgm:constr type="h" for="ch" forName="Child1" refType="h" fact="0.2907"/>
            </dgm:constrLst>
          </dgm:if>
          <dgm:else name="Name19">
            <dgm:alg type="composite">
              <dgm:param type="ar" val="0.9538"/>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5" refType="primFontSz" refFor="des" refForName="Parent" op="lte"/>
              <dgm:constr type="primFontSz" for="des" forName="Child6" refType="primFontSz" refFor="des" refForName="Parent" op="lte"/>
              <dgm:constr type="primFontSz" for="des" forName="Child7"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ptType="node" op="equ" val="65"/>
              <dgm:constr type="r" for="ch" forName="Accent6" refType="w" fact="0.9066"/>
              <dgm:constr type="t" for="ch" forName="Accent6" refType="h" fact="0.4635"/>
              <dgm:constr type="w" for="ch" forName="Accent6" refType="w" fact="0.1622"/>
              <dgm:constr type="h" for="ch" forName="Accent6" refType="h" fact="0.1333"/>
              <dgm:constr type="r" for="ch" forName="Accent5" refType="w" fact="0.7142"/>
              <dgm:constr type="t" for="ch" forName="Accent5" refType="h" fact="0.7126"/>
              <dgm:constr type="w" for="ch" forName="Accent5" refType="w" fact="0.1622"/>
              <dgm:constr type="h" for="ch" forName="Accent5" refType="h" fact="0.1333"/>
              <dgm:constr type="r" for="ch" forName="Accent4" refType="w" fact="0.388"/>
              <dgm:constr type="t" for="ch" forName="Accent4" refType="h" fact="0.6834"/>
              <dgm:constr type="w" for="ch" forName="Accent4" refType="w" fact="0.1622"/>
              <dgm:constr type="h" for="ch" forName="Accent4" refType="h" fact="0.1333"/>
              <dgm:constr type="r" for="ch" forName="Accent3" refType="w" fact="0.2565"/>
              <dgm:constr type="t" for="ch" forName="Accent3" refType="h" fact="0.4021"/>
              <dgm:constr type="w" for="ch" forName="Accent3" refType="w" fact="0.1622"/>
              <dgm:constr type="h" for="ch" forName="Accent3" refType="h" fact="0.1333"/>
              <dgm:constr type="r" for="ch" forName="Accent2" refType="w" fact="0.4458"/>
              <dgm:constr type="t" for="ch" forName="Accent2" refType="h" fact="0.1529"/>
              <dgm:constr type="w" for="ch" forName="Accent2" refType="w" fact="0.1622"/>
              <dgm:constr type="h" for="ch" forName="Accent2" refType="h" fact="0.1333"/>
              <dgm:constr type="r" for="ch" forName="Accent1" refType="w" fact="0"/>
              <dgm:constr type="t" for="ch" forName="Accent1" refType="h" fact="0"/>
              <dgm:constr type="w" for="ch" forName="Accent1" refType="w" fact="0"/>
              <dgm:constr type="h" for="ch" forName="Accent1" refType="h" fact="0"/>
              <dgm:constr type="r" for="ch" forName="Child4" refType="w" fact="0.6754"/>
              <dgm:constr type="t" for="ch" forName="Child4" refType="h" fact="0.7093"/>
              <dgm:constr type="w" for="ch" forName="Child4" refType="w" fact="0.3523"/>
              <dgm:constr type="h" for="ch" forName="Child4" refType="h" fact="0.2907"/>
              <dgm:constr type="r" for="ch" forName="Parent" refType="w" fact="0.715"/>
              <dgm:constr type="t" for="ch" forName="Parent" refType="h" fact="0.3226"/>
              <dgm:constr type="w" for="ch" forName="Parent" refType="w" fact="0.4299"/>
              <dgm:constr type="h" for="ch" forName="Parent" refType="h" fact="0.3547"/>
              <dgm:constr type="r" for="ch" forName="Child2" refType="w" fact="0.3523"/>
              <dgm:constr type="t" for="ch" forName="Child2" refType="h" fact="0.1788"/>
              <dgm:constr type="w" for="ch" forName="Child2" refType="w" fact="0.3523"/>
              <dgm:constr type="h" for="ch" forName="Child2" refType="h" fact="0.2907"/>
              <dgm:constr type="r" for="ch" forName="Child3" refType="w" fact="0.3523"/>
              <dgm:constr type="t" for="ch" forName="Child3" refType="h" fact="0.5303"/>
              <dgm:constr type="w" for="ch" forName="Child3" refType="w" fact="0.3523"/>
              <dgm:constr type="h" for="ch" forName="Child3" refType="h" fact="0.2907"/>
              <dgm:constr type="r" for="ch" forName="Child5" refType="w"/>
              <dgm:constr type="t" for="ch" forName="Child5" refType="h" fact="0.5305"/>
              <dgm:constr type="w" for="ch" forName="Child5" refType="w" fact="0.3523"/>
              <dgm:constr type="h" for="ch" forName="Child5" refType="h" fact="0.2907"/>
              <dgm:constr type="r" for="ch" forName="Child6" refType="w"/>
              <dgm:constr type="t" for="ch" forName="Child6" refType="h" fact="0.1784"/>
              <dgm:constr type="w" for="ch" forName="Child6" refType="w" fact="0.3523"/>
              <dgm:constr type="h" for="ch" forName="Child6" refType="h" fact="0.2907"/>
              <dgm:constr type="r" for="ch" forName="Child1" refType="w" fact="0.6754"/>
              <dgm:constr type="t" for="ch" forName="Child1" refType="h" fact="0"/>
              <dgm:constr type="w" for="ch" forName="Child1" refType="w" fact="0.3523"/>
              <dgm:constr type="h" for="ch" forName="Child1" refType="h" fact="0.2907"/>
            </dgm:constrLst>
          </dgm:else>
        </dgm:choose>
      </dgm:else>
    </dgm:choose>
    <dgm:forEach name="wrapper" axis="self" ptType="parTrans">
      <dgm:forEach name="accentRepeat" axis="self">
        <dgm:layoutNode name="Accent" styleLbl="bgShp">
          <dgm:alg type="sp"/>
          <dgm:shape xmlns:r="http://schemas.openxmlformats.org/officeDocument/2006/relationships" type="hexagon" r:blip="" zOrderOff="-2">
            <dgm:adjLst>
              <dgm:adj idx="1" val="0.289"/>
              <dgm:adj idx="2" val="1.1547"/>
            </dgm:adjLst>
          </dgm:shape>
          <dgm:presOf/>
        </dgm:layoutNode>
      </dgm:forEach>
    </dgm:forEach>
    <dgm:forEach name="Name20" axis="ch" ptType="node" cnt="1">
      <dgm:layoutNode name="Parent" styleLbl="node0">
        <dgm:varLst>
          <dgm:chMax val="6"/>
          <dgm:chPref val="6"/>
        </dgm:varLst>
        <dgm:alg type="tx"/>
        <dgm:shape xmlns:r="http://schemas.openxmlformats.org/officeDocument/2006/relationships" type="hexagon" r:blip="">
          <dgm:adjLst>
            <dgm:adj idx="1" val="0.2857"/>
            <dgm:adj idx="2" val="1.1547"/>
          </dgm:adjLst>
        </dgm:shape>
        <dgm:presOf axis="self"/>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1" axis="ch ch" ptType="node node" st="1 1" cnt="1 1">
      <dgm:layoutNode name="Accent1">
        <dgm:alg type="sp"/>
        <dgm:shape xmlns:r="http://schemas.openxmlformats.org/officeDocument/2006/relationships" r:blip="" zOrderOff="-2">
          <dgm:adjLst/>
        </dgm:shape>
        <dgm:presOf/>
        <dgm:constrLst/>
        <dgm:forEach name="Name22" ref="accentRepeat"/>
      </dgm:layoutNode>
      <dgm:layoutNode name="Child1"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3" axis="ch ch" ptType="node node" st="1 2" cnt="1 1">
      <dgm:layoutNode name="Accent2">
        <dgm:alg type="sp"/>
        <dgm:shape xmlns:r="http://schemas.openxmlformats.org/officeDocument/2006/relationships" r:blip="" zOrderOff="-2">
          <dgm:adjLst/>
        </dgm:shape>
        <dgm:presOf/>
        <dgm:constrLst/>
        <dgm:forEach name="Name24" ref="accentRepeat"/>
      </dgm:layoutNode>
      <dgm:layoutNode name="Child2"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5" axis="ch ch" ptType="node node" st="1 3" cnt="1 1">
      <dgm:layoutNode name="Accent3">
        <dgm:alg type="sp"/>
        <dgm:shape xmlns:r="http://schemas.openxmlformats.org/officeDocument/2006/relationships" r:blip="" zOrderOff="-2">
          <dgm:adjLst/>
        </dgm:shape>
        <dgm:presOf/>
        <dgm:constrLst/>
        <dgm:forEach name="Name26" ref="accentRepeat"/>
      </dgm:layoutNode>
      <dgm:layoutNode name="Child3"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7" axis="ch ch" ptType="node node" st="1 4" cnt="1 1">
      <dgm:layoutNode name="Accent4">
        <dgm:alg type="sp"/>
        <dgm:shape xmlns:r="http://schemas.openxmlformats.org/officeDocument/2006/relationships" r:blip="">
          <dgm:adjLst/>
        </dgm:shape>
        <dgm:presOf/>
        <dgm:constrLst/>
        <dgm:forEach name="Name28" ref="accentRepeat"/>
      </dgm:layoutNode>
      <dgm:layoutNode name="Child4"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9" axis="ch ch" ptType="node node" st="1 5" cnt="1 1">
      <dgm:layoutNode name="Accent5">
        <dgm:alg type="sp"/>
        <dgm:shape xmlns:r="http://schemas.openxmlformats.org/officeDocument/2006/relationships" r:blip="">
          <dgm:adjLst/>
        </dgm:shape>
        <dgm:presOf/>
        <dgm:constrLst/>
        <dgm:forEach name="Name30" ref="accentRepeat"/>
      </dgm:layoutNode>
      <dgm:layoutNode name="Child5"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31" axis="ch ch" ptType="node node" st="1 6" cnt="1 1">
      <dgm:layoutNode name="Accent6">
        <dgm:alg type="sp"/>
        <dgm:shape xmlns:r="http://schemas.openxmlformats.org/officeDocument/2006/relationships" r:blip="">
          <dgm:adjLst/>
        </dgm:shape>
        <dgm:presOf/>
        <dgm:constrLst/>
        <dgm:forEach name="Name32" ref="accentRepeat"/>
      </dgm:layoutNode>
      <dgm:layoutNode name="Child6"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layoutNode>
</dgm:layoutDef>
</file>

<file path=ppt/diagrams/layout14.xml><?xml version="1.0" encoding="utf-8"?>
<dgm:layoutDef xmlns:dgm="http://schemas.openxmlformats.org/drawingml/2006/diagram" xmlns:a="http://schemas.openxmlformats.org/drawingml/2006/main" uniqueId="urn:microsoft.com/office/officeart/2011/layout/HexagonRadial">
  <dgm:title val="Hexagon Radial"/>
  <dgm:desc val="Use to show a sequential process that relates to a central idea or theme. Limited to six Level 2 shapes. Works best with small amounts of text. Unused text does not appear, but remains available if you switch layouts."/>
  <dgm:catLst>
    <dgm:cat type="cycle" pri="8500"/>
    <dgm:cat type="officeonline" pri="9000"/>
  </dgm:catLst>
  <dgm:sampData>
    <dgm:dataModel>
      <dgm:ptLst>
        <dgm:pt modelId="0" type="doc"/>
        <dgm:pt modelId="10">
          <dgm:prSet phldr="1"/>
        </dgm:pt>
        <dgm:pt modelId="11">
          <dgm:prSet phldr="1"/>
        </dgm:pt>
        <dgm:pt modelId="12">
          <dgm:prSet phldr="1"/>
        </dgm:pt>
        <dgm:pt modelId="13">
          <dgm:prSet phldr="1"/>
        </dgm:pt>
        <dgm:pt modelId="14">
          <dgm:prSet phldr="1"/>
        </dgm:pt>
        <dgm:pt modelId="15">
          <dgm:prSet phldr="1"/>
        </dgm:pt>
        <dgm:pt modelId="16">
          <dgm:prSet phldr="1"/>
        </dgm:pt>
      </dgm:ptLst>
      <dgm:cxnLst>
        <dgm:cxn modelId="40" srcId="0" destId="10" srcOrd="0" destOrd="0"/>
        <dgm:cxn modelId="50" srcId="10" destId="11" srcOrd="0" destOrd="0"/>
        <dgm:cxn modelId="60" srcId="10" destId="12" srcOrd="0" destOrd="0"/>
        <dgm:cxn modelId="70" srcId="10" destId="13" srcOrd="0" destOrd="0"/>
        <dgm:cxn modelId="80" srcId="10" destId="14" srcOrd="0" destOrd="0"/>
        <dgm:cxn modelId="90" srcId="10" destId="15" srcOrd="0" destOrd="0"/>
        <dgm:cxn modelId="100" srcId="10" destId="16" srcOrd="0" destOrd="0"/>
      </dgm:cxnLst>
      <dgm:bg/>
      <dgm:whole/>
    </dgm:dataModel>
  </dgm:sampData>
  <dgm:styleData>
    <dgm:dataModel>
      <dgm:ptLst>
        <dgm:pt modelId="0" type="doc"/>
        <dgm:pt modelId="10">
          <dgm:prSet phldr="1"/>
        </dgm:pt>
        <dgm:pt modelId="11">
          <dgm:prSet phldr="1"/>
        </dgm:pt>
        <dgm:pt modelId="12">
          <dgm:prSet phldr="1"/>
        </dgm:pt>
        <dgm:pt modelId="13">
          <dgm:prSet phldr="1"/>
        </dgm:pt>
      </dgm:ptLst>
      <dgm:cxnLst>
        <dgm:cxn modelId="40" srcId="0" destId="10" srcOrd="0" destOrd="0"/>
        <dgm:cxn modelId="50" srcId="10" destId="11" srcOrd="0" destOrd="0"/>
        <dgm:cxn modelId="60" srcId="10" destId="12" srcOrd="0" destOrd="0"/>
        <dgm:cxn modelId="70" srcId="10" destId="13" srcOrd="0" destOrd="0"/>
      </dgm:cxnLst>
      <dgm:bg/>
      <dgm:whole/>
    </dgm:dataModel>
  </dgm:styleData>
  <dgm:clrData>
    <dgm:dataModel>
      <dgm:ptLst>
        <dgm:pt modelId="0" type="doc"/>
        <dgm:pt modelId="10">
          <dgm:prSet phldr="1"/>
        </dgm:pt>
        <dgm:pt modelId="11">
          <dgm:prSet phldr="1"/>
        </dgm:pt>
        <dgm:pt modelId="12">
          <dgm:prSet phldr="1"/>
        </dgm:pt>
        <dgm:pt modelId="13">
          <dgm:prSet phldr="1"/>
        </dgm:pt>
        <dgm:pt modelId="14">
          <dgm:prSet phldr="1"/>
        </dgm:pt>
        <dgm:pt modelId="15">
          <dgm:prSet phldr="1"/>
        </dgm:pt>
        <dgm:pt modelId="16">
          <dgm:prSet phldr="1"/>
        </dgm:pt>
      </dgm:ptLst>
      <dgm:cxnLst>
        <dgm:cxn modelId="40" srcId="0" destId="10" srcOrd="0" destOrd="0"/>
        <dgm:cxn modelId="50" srcId="10" destId="11" srcOrd="0" destOrd="0"/>
        <dgm:cxn modelId="60" srcId="10" destId="12" srcOrd="0" destOrd="0"/>
        <dgm:cxn modelId="70" srcId="10" destId="13" srcOrd="0" destOrd="0"/>
        <dgm:cxn modelId="80" srcId="10" destId="14" srcOrd="0" destOrd="0"/>
        <dgm:cxn modelId="90" srcId="10" destId="15" srcOrd="0" destOrd="0"/>
        <dgm:cxn modelId="100" srcId="10" destId="16" srcOrd="0" destOrd="0"/>
      </dgm:cxnLst>
      <dgm:bg/>
      <dgm:whole/>
    </dgm:dataModel>
  </dgm:clrData>
  <dgm:layoutNode name="Name0">
    <dgm:varLst>
      <dgm:chMax val="1"/>
      <dgm:chPref val="1"/>
      <dgm:dir/>
      <dgm:animOne val="branch"/>
      <dgm:animLvl val="lvl"/>
    </dgm:varLst>
    <dgm:shape xmlns:r="http://schemas.openxmlformats.org/officeDocument/2006/relationships" r:blip="">
      <dgm:adjLst/>
    </dgm:shape>
    <dgm:choose name="Name1">
      <dgm:if name="Name2" func="var" arg="dir" op="equ" val="norm">
        <dgm:choose name="Name3">
          <dgm:if name="Name4" axis="ch ch" ptType="node node" st="1 1" cnt="1 0" func="cnt" op="equ" val="0">
            <dgm:alg type="composite">
              <dgm:param type="ar" val="1.1561"/>
            </dgm:alg>
            <dgm:constrLst>
              <dgm:constr type="primFontSz" for="des" forName="Parent" val="65"/>
              <dgm:constr type="l" for="ch" forName="Parent" refType="w" fact="0"/>
              <dgm:constr type="t" for="ch" forName="Parent" refType="h" fact="0"/>
              <dgm:constr type="w" for="ch" forName="Parent" refType="w"/>
              <dgm:constr type="h" for="ch" forName="Parent" refType="h"/>
            </dgm:constrLst>
          </dgm:if>
          <dgm:if name="Name5" axis="ch ch" ptType="node node" st="1 1" cnt="1 0" func="cnt" op="lte" val="1">
            <dgm:alg type="composite">
              <dgm:param type="ar" val="1.368"/>
            </dgm:alg>
            <dgm:constrLst>
              <dgm:constr type="primFontSz" for="des" forName="Parent" val="65"/>
              <dgm:constr type="primFontSz" for="des" forName="Child1" val="65"/>
              <dgm:constr type="primFontSz" for="des" forName="Child1" refType="primFontSz" refFor="des" refForName="Parent" op="lte"/>
              <dgm:constr type="l" for="ch" forName="Accent1" refType="w" fact="0.1685"/>
              <dgm:constr type="t" for="ch" forName="Accent1" refType="h" fact="0.2946"/>
              <dgm:constr type="w" for="ch" forName="Accent1" refType="w" fact="0.462"/>
              <dgm:constr type="h" for="ch" forName="Accent1" refType="h" fact="0.5472"/>
              <dgm:constr type="l" for="ch" forName="Parent" refType="w" fact="0"/>
              <dgm:constr type="t" for="ch" forName="Parent" refType="h" fact="0.2885"/>
              <dgm:constr type="w" for="ch" forName="Parent" refType="w" fact="0.6013"/>
              <dgm:constr type="h" for="ch" forName="Parent" refType="h" fact="0.7115"/>
              <dgm:constr type="l" for="ch" forName="Child1" refType="w" fact="0.5073"/>
              <dgm:constr type="t" for="ch" forName="Child1" refType="h" fact="0"/>
              <dgm:constr type="w" for="ch" forName="Child1" refType="w" fact="0.4927"/>
              <dgm:constr type="h" for="ch" forName="Child1" refType="h" fact="0.5831"/>
            </dgm:constrLst>
          </dgm:if>
          <dgm:if name="Name6" axis="ch ch" ptType="node node" st="1 1" cnt="1 0" func="cnt" op="equ" val="2">
            <dgm:alg type="composite">
              <dgm:param type="ar" val="1.0619"/>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2" refType="primFontSz" refFor="des" refForName="Child1" op="equ"/>
              <dgm:constr type="l" for="ch" forName="Accent2" refType="w" fact="0.6413"/>
              <dgm:constr type="t" for="ch" forName="Accent2" refType="h" fact="0.3477"/>
              <dgm:constr type="w" for="ch" forName="Accent2" refType="w" fact="0.2269"/>
              <dgm:constr type="h" for="ch" forName="Accent2" refType="h" fact="0.2076"/>
              <dgm:constr type="l" for="ch" forName="Accent1" refType="w" fact="0"/>
              <dgm:constr type="t" for="ch" forName="Accent1" refType="h" fact="0"/>
              <dgm:constr type="w" for="ch" forName="Accent1" refType="w" fact="0"/>
              <dgm:constr type="h" for="ch" forName="Accent1" refType="h" fact="0"/>
              <dgm:constr type="l" for="ch" forName="Parent" refType="w" fact="0"/>
              <dgm:constr type="t" for="ch" forName="Parent" refType="h" fact="0.2239"/>
              <dgm:constr type="w" for="ch" forName="Parent" refType="w" fact="0.6013"/>
              <dgm:constr type="h" for="ch" forName="Parent" refType="h" fact="0.5523"/>
              <dgm:constr type="l" for="ch" forName="Child1" refType="w" fact="0.5073"/>
              <dgm:constr type="t" for="ch" forName="Child1" refType="h" fact="0"/>
              <dgm:constr type="w" for="ch" forName="Child1" refType="w" fact="0.4927"/>
              <dgm:constr type="h" for="ch" forName="Child1" refType="h" fact="0.4527"/>
              <dgm:constr type="l" for="ch" forName="Child2" refType="w" fact="0.5073"/>
              <dgm:constr type="t" for="ch" forName="Child2" refType="h" fact="0.5473"/>
              <dgm:constr type="w" for="ch" forName="Child2" refType="w" fact="0.4927"/>
              <dgm:constr type="h" for="ch" forName="Child2" refType="h" fact="0.4527"/>
            </dgm:constrLst>
          </dgm:if>
          <dgm:if name="Name7" axis="ch ch" ptType="node node" st="1 1" cnt="1 0" func="cnt" op="equ" val="3">
            <dgm:alg type="composite">
              <dgm:param type="ar" val="0.8305"/>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2" refType="primFontSz" refFor="des" refForName="Child1" op="equ"/>
              <dgm:constr type="primFontSz" for="des" forName="Child3" refType="primFontSz" refFor="des" refForName="Child1" op="equ"/>
              <dgm:constr type="l" for="ch" forName="Accent3" refType="w" fact="0.4573"/>
              <dgm:constr type="t" for="ch" forName="Accent3" refType="h" fact="0.6145"/>
              <dgm:constr type="w" for="ch" forName="Accent3" refType="w" fact="0.2269"/>
              <dgm:constr type="h" for="ch" forName="Accent3" refType="h" fact="0.1623"/>
              <dgm:constr type="l" for="ch" forName="Accent2" refType="w" fact="0.6413"/>
              <dgm:constr type="t" for="ch" forName="Accent2" refType="h" fact="0.2719"/>
              <dgm:constr type="w" for="ch" forName="Accent2" refType="w" fact="0.2269"/>
              <dgm:constr type="h" for="ch" forName="Accent2" refType="h" fact="0.1623"/>
              <dgm:constr type="l" for="ch" forName="Accent1" refType="w" fact="0"/>
              <dgm:constr type="t" for="ch" forName="Accent1" refType="h" fact="0"/>
              <dgm:constr type="w" for="ch" forName="Accent1" refType="w" fact="0"/>
              <dgm:constr type="h" for="ch" forName="Accent1" refType="h" fact="0"/>
              <dgm:constr type="l" for="ch" forName="Child3" refType="w" fact="0.0554"/>
              <dgm:constr type="t" for="ch" forName="Child3" refType="h" fact="0.646"/>
              <dgm:constr type="w" for="ch" forName="Child3" refType="w" fact="0.4927"/>
              <dgm:constr type="h" for="ch" forName="Child3" refType="h" fact="0.354"/>
              <dgm:constr type="l" for="ch" forName="Parent" refType="w" fact="0"/>
              <dgm:constr type="t" for="ch" forName="Parent" refType="h" fact="0.1751"/>
              <dgm:constr type="w" for="ch" forName="Parent" refType="w" fact="0.6013"/>
              <dgm:constr type="h" for="ch" forName="Parent" refType="h" fact="0.4319"/>
              <dgm:constr type="l" for="ch" forName="Child1" refType="w" fact="0.5073"/>
              <dgm:constr type="t" for="ch" forName="Child1" refType="h" fact="0"/>
              <dgm:constr type="w" for="ch" forName="Child1" refType="w" fact="0.4927"/>
              <dgm:constr type="h" for="ch" forName="Child1" refType="h" fact="0.354"/>
              <dgm:constr type="l" for="ch" forName="Child2" refType="w" fact="0.5073"/>
              <dgm:constr type="t" for="ch" forName="Child2" refType="h" fact="0.428"/>
              <dgm:constr type="w" for="ch" forName="Child2" refType="w" fact="0.4927"/>
              <dgm:constr type="h" for="ch" forName="Child2" refType="h" fact="0.354"/>
            </dgm:constrLst>
          </dgm:if>
          <dgm:if name="Name8" axis="ch ch" ptType="node node" st="1 1" cnt="1 0" func="cnt" op="equ" val="4">
            <dgm:alg type="composite">
              <dgm:param type="ar" val="0.682"/>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l" for="ch" forName="Accent4" refType="w" fact="0.4573"/>
              <dgm:constr type="t" for="ch" forName="Accent4" refType="h" fact="0.6834"/>
              <dgm:constr type="w" for="ch" forName="Accent4" refType="w" fact="0.2269"/>
              <dgm:constr type="h" for="ch" forName="Accent4" refType="h" fact="0.1333"/>
              <dgm:constr type="l" for="ch" forName="Accent3" refType="w" fact="0.6413"/>
              <dgm:constr type="t" for="ch" forName="Accent3" refType="h" fact="0.4021"/>
              <dgm:constr type="w" for="ch" forName="Accent3" refType="w" fact="0.2269"/>
              <dgm:constr type="h" for="ch" forName="Accent3" refType="h" fact="0.1333"/>
              <dgm:constr type="l" for="ch" forName="Accent2" refType="w" fact="0.3765"/>
              <dgm:constr type="t" for="ch" forName="Accent2" refType="h" fact="0.1529"/>
              <dgm:constr type="w" for="ch" forName="Accent2" refType="w" fact="0.2269"/>
              <dgm:constr type="h" for="ch" forName="Accent2" refType="h" fact="0.1333"/>
              <dgm:constr type="l" for="ch" forName="Accent1" refType="w" fact="0"/>
              <dgm:constr type="t" for="ch" forName="Accent1" refType="h" fact="0"/>
              <dgm:constr type="w" for="ch" forName="Accent1" refType="w" fact="0"/>
              <dgm:constr type="h" for="ch" forName="Accent1" refType="h" fact="0"/>
              <dgm:constr type="l" for="ch" forName="Child4" refType="w" fact="0.0554"/>
              <dgm:constr type="t" for="ch" forName="Child4" refType="h" fact="0.7093"/>
              <dgm:constr type="w" for="ch" forName="Child4" refType="w" fact="0.4927"/>
              <dgm:constr type="h" for="ch" forName="Child4" refType="h" fact="0.2907"/>
              <dgm:constr type="l" for="ch" forName="Parent" refType="w" fact="0"/>
              <dgm:constr type="t" for="ch" forName="Parent" refType="h" fact="0.3226"/>
              <dgm:constr type="w" for="ch" forName="Parent" refType="w" fact="0.6013"/>
              <dgm:constr type="h" for="ch" forName="Parent" refType="h" fact="0.3547"/>
              <dgm:constr type="l" for="ch" forName="Child2" refType="w" fact="0.5073"/>
              <dgm:constr type="t" for="ch" forName="Child2" refType="h" fact="0.1788"/>
              <dgm:constr type="w" for="ch" forName="Child2" refType="w" fact="0.4927"/>
              <dgm:constr type="h" for="ch" forName="Child2" refType="h" fact="0.2907"/>
              <dgm:constr type="l" for="ch" forName="Child3" refType="w" fact="0.5073"/>
              <dgm:constr type="t" for="ch" forName="Child3" refType="h" fact="0.5303"/>
              <dgm:constr type="w" for="ch" forName="Child3" refType="w" fact="0.4927"/>
              <dgm:constr type="h" for="ch" forName="Child3" refType="h" fact="0.2907"/>
              <dgm:constr type="l" for="ch" forName="Child1" refType="w" fact="0.0554"/>
              <dgm:constr type="t" for="ch" forName="Child1" refType="h" fact="0"/>
              <dgm:constr type="w" for="ch" forName="Child1" refType="w" fact="0.4927"/>
              <dgm:constr type="h" for="ch" forName="Child1" refType="h" fact="0.2907"/>
            </dgm:constrLst>
          </dgm:if>
          <dgm:if name="Name9" axis="ch ch" ptType="node node" st="1 1" cnt="1 0" func="cnt" op="equ" val="5">
            <dgm:alg type="composite">
              <dgm:param type="ar" val="0.9538"/>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5"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l" for="ch" forName="Accent5" refType="w" fact="0.2858"/>
              <dgm:constr type="t" for="ch" forName="Accent5" refType="h" fact="0.7126"/>
              <dgm:constr type="w" for="ch" forName="Accent5" refType="w" fact="0.1622"/>
              <dgm:constr type="h" for="ch" forName="Accent5" refType="h" fact="0.1333"/>
              <dgm:constr type="l" for="ch" forName="Accent4" refType="w" fact="0.612"/>
              <dgm:constr type="t" for="ch" forName="Accent4" refType="h" fact="0.6834"/>
              <dgm:constr type="w" for="ch" forName="Accent4" refType="w" fact="0.1622"/>
              <dgm:constr type="h" for="ch" forName="Accent4" refType="h" fact="0.1333"/>
              <dgm:constr type="l" for="ch" forName="Accent3" refType="w" fact="0.7435"/>
              <dgm:constr type="t" for="ch" forName="Accent3" refType="h" fact="0.4021"/>
              <dgm:constr type="w" for="ch" forName="Accent3" refType="w" fact="0.1622"/>
              <dgm:constr type="h" for="ch" forName="Accent3" refType="h" fact="0.1333"/>
              <dgm:constr type="l" for="ch" forName="Accent2" refType="w" fact="0.5542"/>
              <dgm:constr type="t" for="ch" forName="Accent2" refType="h" fact="0.1529"/>
              <dgm:constr type="w" for="ch" forName="Accent2" refType="w" fact="0.1622"/>
              <dgm:constr type="h" for="ch" forName="Accent2" refType="h" fact="0.1333"/>
              <dgm:constr type="l" for="ch" forName="Accent1" refType="w" fact="0"/>
              <dgm:constr type="t" for="ch" forName="Accent1" refType="h" fact="0"/>
              <dgm:constr type="w" for="ch" forName="Accent1" refType="w" fact="0"/>
              <dgm:constr type="h" for="ch" forName="Accent1" refType="h" fact="0"/>
              <dgm:constr type="l" for="ch" forName="Child4" refType="w" fact="0.3246"/>
              <dgm:constr type="t" for="ch" forName="Child4" refType="h" fact="0.7093"/>
              <dgm:constr type="w" for="ch" forName="Child4" refType="w" fact="0.3523"/>
              <dgm:constr type="h" for="ch" forName="Child4" refType="h" fact="0.2907"/>
              <dgm:constr type="l" for="ch" forName="Parent" refType="w" fact="0.285"/>
              <dgm:constr type="t" for="ch" forName="Parent" refType="h" fact="0.3226"/>
              <dgm:constr type="w" for="ch" forName="Parent" refType="w" fact="0.4299"/>
              <dgm:constr type="h" for="ch" forName="Parent" refType="h" fact="0.3547"/>
              <dgm:constr type="l" for="ch" forName="Child2" refType="w" fact="0.6477"/>
              <dgm:constr type="t" for="ch" forName="Child2" refType="h" fact="0.1788"/>
              <dgm:constr type="w" for="ch" forName="Child2" refType="w" fact="0.3523"/>
              <dgm:constr type="h" for="ch" forName="Child2" refType="h" fact="0.2907"/>
              <dgm:constr type="l" for="ch" forName="Child3" refType="w" fact="0.6477"/>
              <dgm:constr type="t" for="ch" forName="Child3" refType="h" fact="0.5303"/>
              <dgm:constr type="w" for="ch" forName="Child3" refType="w" fact="0.3523"/>
              <dgm:constr type="h" for="ch" forName="Child3" refType="h" fact="0.2907"/>
              <dgm:constr type="l" for="ch" forName="Child5" refType="w" fact="0"/>
              <dgm:constr type="t" for="ch" forName="Child5" refType="h" fact="0.5305"/>
              <dgm:constr type="w" for="ch" forName="Child5" refType="w" fact="0.3523"/>
              <dgm:constr type="h" for="ch" forName="Child5" refType="h" fact="0.2907"/>
              <dgm:constr type="l" for="ch" forName="Child1" refType="w" fact="0.3246"/>
              <dgm:constr type="t" for="ch" forName="Child1" refType="h" fact="0"/>
              <dgm:constr type="w" for="ch" forName="Child1" refType="w" fact="0.3523"/>
              <dgm:constr type="h" for="ch" forName="Child1" refType="h" fact="0.2907"/>
            </dgm:constrLst>
          </dgm:if>
          <dgm:else name="Name10">
            <dgm:alg type="composite">
              <dgm:param type="ar" val="0.9538"/>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5" refType="primFontSz" refFor="des" refForName="Parent" op="lte"/>
              <dgm:constr type="primFontSz" for="des" forName="Child6" refType="primFontSz" refFor="des" refForName="Parent" op="lte"/>
              <dgm:constr type="primFontSz" for="des" forName="Child7"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ptType="node" op="equ" val="65"/>
              <dgm:constr type="l" for="ch" forName="Accent6" refType="w" fact="0.0934"/>
              <dgm:constr type="t" for="ch" forName="Accent6" refType="h" fact="0.4635"/>
              <dgm:constr type="w" for="ch" forName="Accent6" refType="w" fact="0.1622"/>
              <dgm:constr type="h" for="ch" forName="Accent6" refType="h" fact="0.1333"/>
              <dgm:constr type="l" for="ch" forName="Accent5" refType="w" fact="0.2858"/>
              <dgm:constr type="t" for="ch" forName="Accent5" refType="h" fact="0.7126"/>
              <dgm:constr type="w" for="ch" forName="Accent5" refType="w" fact="0.1622"/>
              <dgm:constr type="h" for="ch" forName="Accent5" refType="h" fact="0.1333"/>
              <dgm:constr type="l" for="ch" forName="Accent4" refType="w" fact="0.612"/>
              <dgm:constr type="t" for="ch" forName="Accent4" refType="h" fact="0.6834"/>
              <dgm:constr type="w" for="ch" forName="Accent4" refType="w" fact="0.1622"/>
              <dgm:constr type="h" for="ch" forName="Accent4" refType="h" fact="0.1333"/>
              <dgm:constr type="l" for="ch" forName="Accent3" refType="w" fact="0.7435"/>
              <dgm:constr type="t" for="ch" forName="Accent3" refType="h" fact="0.4021"/>
              <dgm:constr type="w" for="ch" forName="Accent3" refType="w" fact="0.1622"/>
              <dgm:constr type="h" for="ch" forName="Accent3" refType="h" fact="0.1333"/>
              <dgm:constr type="l" for="ch" forName="Accent2" refType="w" fact="0.5542"/>
              <dgm:constr type="t" for="ch" forName="Accent2" refType="h" fact="0.1529"/>
              <dgm:constr type="w" for="ch" forName="Accent2" refType="w" fact="0.1622"/>
              <dgm:constr type="h" for="ch" forName="Accent2" refType="h" fact="0.1333"/>
              <dgm:constr type="l" for="ch" forName="Accent1" refType="w" fact="0"/>
              <dgm:constr type="t" for="ch" forName="Accent1" refType="h" fact="0"/>
              <dgm:constr type="w" for="ch" forName="Accent1" refType="w" fact="0"/>
              <dgm:constr type="h" for="ch" forName="Accent1" refType="h" fact="0"/>
              <dgm:constr type="l" for="ch" forName="Child4" refType="w" fact="0.3246"/>
              <dgm:constr type="t" for="ch" forName="Child4" refType="h" fact="0.7093"/>
              <dgm:constr type="w" for="ch" forName="Child4" refType="w" fact="0.3523"/>
              <dgm:constr type="h" for="ch" forName="Child4" refType="h" fact="0.2907"/>
              <dgm:constr type="l" for="ch" forName="Parent" refType="w" fact="0.285"/>
              <dgm:constr type="t" for="ch" forName="Parent" refType="h" fact="0.3226"/>
              <dgm:constr type="w" for="ch" forName="Parent" refType="w" fact="0.4299"/>
              <dgm:constr type="h" for="ch" forName="Parent" refType="h" fact="0.3547"/>
              <dgm:constr type="l" for="ch" forName="Child2" refType="w" fact="0.6477"/>
              <dgm:constr type="t" for="ch" forName="Child2" refType="h" fact="0.1788"/>
              <dgm:constr type="w" for="ch" forName="Child2" refType="w" fact="0.3523"/>
              <dgm:constr type="h" for="ch" forName="Child2" refType="h" fact="0.2907"/>
              <dgm:constr type="l" for="ch" forName="Child3" refType="w" fact="0.6477"/>
              <dgm:constr type="t" for="ch" forName="Child3" refType="h" fact="0.5303"/>
              <dgm:constr type="w" for="ch" forName="Child3" refType="w" fact="0.3523"/>
              <dgm:constr type="h" for="ch" forName="Child3" refType="h" fact="0.2907"/>
              <dgm:constr type="l" for="ch" forName="Child5" refType="w" fact="0"/>
              <dgm:constr type="t" for="ch" forName="Child5" refType="h" fact="0.5305"/>
              <dgm:constr type="w" for="ch" forName="Child5" refType="w" fact="0.3523"/>
              <dgm:constr type="h" for="ch" forName="Child5" refType="h" fact="0.2907"/>
              <dgm:constr type="l" for="ch" forName="Child6" refType="w" fact="0"/>
              <dgm:constr type="t" for="ch" forName="Child6" refType="h" fact="0.1784"/>
              <dgm:constr type="w" for="ch" forName="Child6" refType="w" fact="0.3523"/>
              <dgm:constr type="h" for="ch" forName="Child6" refType="h" fact="0.2907"/>
              <dgm:constr type="l" for="ch" forName="Child1" refType="w" fact="0.3246"/>
              <dgm:constr type="t" for="ch" forName="Child1" refType="h" fact="0"/>
              <dgm:constr type="w" for="ch" forName="Child1" refType="w" fact="0.3523"/>
              <dgm:constr type="h" for="ch" forName="Child1" refType="h" fact="0.2907"/>
            </dgm:constrLst>
          </dgm:else>
        </dgm:choose>
      </dgm:if>
      <dgm:else name="Name11">
        <dgm:choose name="Name12">
          <dgm:if name="Name13" axis="ch ch" ptType="node node" st="1 1" cnt="1 0" func="cnt" op="equ" val="0">
            <dgm:alg type="composite">
              <dgm:param type="ar" val="1.1561"/>
            </dgm:alg>
            <dgm:constrLst>
              <dgm:constr type="primFontSz" for="des" forName="Parent" val="65"/>
              <dgm:constr type="l" for="ch" forName="Parent" refType="w" fact="0"/>
              <dgm:constr type="t" for="ch" forName="Parent" refType="h" fact="0"/>
              <dgm:constr type="w" for="ch" forName="Parent" refType="w"/>
              <dgm:constr type="h" for="ch" forName="Parent" refType="h"/>
            </dgm:constrLst>
          </dgm:if>
          <dgm:if name="Name14" axis="ch ch" ptType="node node" st="1 1" cnt="1 0" func="cnt" op="lte" val="1">
            <dgm:alg type="composite">
              <dgm:param type="ar" val="1.368"/>
            </dgm:alg>
            <dgm:constrLst>
              <dgm:constr type="primFontSz" for="des" forName="Parent" val="65"/>
              <dgm:constr type="primFontSz" for="des" forName="Child1" val="65"/>
              <dgm:constr type="primFontSz" for="des" forName="Child1" refType="primFontSz" refFor="des" refForName="Parent" op="lte"/>
              <dgm:constr type="r" for="ch" forName="Accent1" refType="w" fact="0.8315"/>
              <dgm:constr type="t" for="ch" forName="Accent1" refType="h" fact="0.2946"/>
              <dgm:constr type="w" for="ch" forName="Accent1" refType="w" fact="0.462"/>
              <dgm:constr type="h" for="ch" forName="Accent1" refType="h" fact="0.5472"/>
              <dgm:constr type="r" for="ch" forName="Parent" refType="w"/>
              <dgm:constr type="t" for="ch" forName="Parent" refType="h" fact="0.2885"/>
              <dgm:constr type="w" for="ch" forName="Parent" refType="w" fact="0.6013"/>
              <dgm:constr type="h" for="ch" forName="Parent" refType="h" fact="0.7115"/>
              <dgm:constr type="r" for="ch" forName="Child1" refType="w" fact="0.4927"/>
              <dgm:constr type="t" for="ch" forName="Child1" refType="h" fact="0"/>
              <dgm:constr type="w" for="ch" forName="Child1" refType="w" fact="0.4927"/>
              <dgm:constr type="h" for="ch" forName="Child1" refType="h" fact="0.5831"/>
            </dgm:constrLst>
          </dgm:if>
          <dgm:if name="Name15" axis="ch ch" ptType="node node" st="1 1" cnt="1 0" func="cnt" op="equ" val="2">
            <dgm:alg type="composite">
              <dgm:param type="ar" val="1.0619"/>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2" refType="primFontSz" refFor="des" refForName="Child1" op="equ"/>
              <dgm:constr type="r" for="ch" forName="Accent2" refType="w" fact="0.3587"/>
              <dgm:constr type="t" for="ch" forName="Accent2" refType="h" fact="0.3477"/>
              <dgm:constr type="w" for="ch" forName="Accent2" refType="w" fact="0.2269"/>
              <dgm:constr type="h" for="ch" forName="Accent2" refType="h" fact="0.2076"/>
              <dgm:constr type="r" for="ch" forName="Accent1" refType="w" fact="0"/>
              <dgm:constr type="t" for="ch" forName="Accent1" refType="h" fact="0"/>
              <dgm:constr type="w" for="ch" forName="Accent1" refType="w" fact="0"/>
              <dgm:constr type="h" for="ch" forName="Accent1" refType="h" fact="0"/>
              <dgm:constr type="r" for="ch" forName="Parent" refType="w"/>
              <dgm:constr type="t" for="ch" forName="Parent" refType="h" fact="0.2239"/>
              <dgm:constr type="w" for="ch" forName="Parent" refType="w" fact="0.6013"/>
              <dgm:constr type="h" for="ch" forName="Parent" refType="h" fact="0.5523"/>
              <dgm:constr type="r" for="ch" forName="Child1" refType="w" fact="0.4927"/>
              <dgm:constr type="t" for="ch" forName="Child1" refType="h" fact="0"/>
              <dgm:constr type="w" for="ch" forName="Child1" refType="w" fact="0.4927"/>
              <dgm:constr type="h" for="ch" forName="Child1" refType="h" fact="0.4527"/>
              <dgm:constr type="r" for="ch" forName="Child2" refType="w" fact="0.5073"/>
              <dgm:constr type="t" for="ch" forName="Child2" refType="h" fact="0.5473"/>
              <dgm:constr type="w" for="ch" forName="Child2" refType="w" fact="0.4927"/>
              <dgm:constr type="h" for="ch" forName="Child2" refType="h" fact="0.4527"/>
            </dgm:constrLst>
          </dgm:if>
          <dgm:if name="Name16" axis="ch ch" ptType="node node" st="1 1" cnt="1 0" func="cnt" op="equ" val="3">
            <dgm:alg type="composite">
              <dgm:param type="ar" val="0.8305"/>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2" refType="primFontSz" refFor="des" refForName="Child1" op="equ"/>
              <dgm:constr type="primFontSz" for="des" forName="Child3" refType="primFontSz" refFor="des" refForName="Child1" op="equ"/>
              <dgm:constr type="r" for="ch" forName="Accent3" refType="w" fact="0.5427"/>
              <dgm:constr type="t" for="ch" forName="Accent3" refType="h" fact="0.6145"/>
              <dgm:constr type="w" for="ch" forName="Accent3" refType="w" fact="0.2269"/>
              <dgm:constr type="h" for="ch" forName="Accent3" refType="h" fact="0.1623"/>
              <dgm:constr type="r" for="ch" forName="Accent2" refType="w" fact="0.3587"/>
              <dgm:constr type="t" for="ch" forName="Accent2" refType="h" fact="0.2719"/>
              <dgm:constr type="w" for="ch" forName="Accent2" refType="w" fact="0.2269"/>
              <dgm:constr type="h" for="ch" forName="Accent2" refType="h" fact="0.1623"/>
              <dgm:constr type="r" for="ch" forName="Accent1" refType="w" fact="0"/>
              <dgm:constr type="t" for="ch" forName="Accent1" refType="h" fact="0"/>
              <dgm:constr type="w" for="ch" forName="Accent1" refType="w" fact="0"/>
              <dgm:constr type="h" for="ch" forName="Accent1" refType="h" fact="0"/>
              <dgm:constr type="r" for="ch" forName="Child3" refType="w" fact="0.9446"/>
              <dgm:constr type="t" for="ch" forName="Child3" refType="h" fact="0.646"/>
              <dgm:constr type="w" for="ch" forName="Child3" refType="w" fact="0.4927"/>
              <dgm:constr type="h" for="ch" forName="Child3" refType="h" fact="0.354"/>
              <dgm:constr type="r" for="ch" forName="Parent" refType="w"/>
              <dgm:constr type="t" for="ch" forName="Parent" refType="h" fact="0.1751"/>
              <dgm:constr type="w" for="ch" forName="Parent" refType="w" fact="0.6013"/>
              <dgm:constr type="h" for="ch" forName="Parent" refType="h" fact="0.4319"/>
              <dgm:constr type="r" for="ch" forName="Child1" refType="w" fact="0.4927"/>
              <dgm:constr type="t" for="ch" forName="Child1" refType="h" fact="0"/>
              <dgm:constr type="w" for="ch" forName="Child1" refType="w" fact="0.4927"/>
              <dgm:constr type="h" for="ch" forName="Child1" refType="h" fact="0.354"/>
              <dgm:constr type="r" for="ch" forName="Child2" refType="w" fact="0.4927"/>
              <dgm:constr type="t" for="ch" forName="Child2" refType="h" fact="0.428"/>
              <dgm:constr type="w" for="ch" forName="Child2" refType="w" fact="0.4927"/>
              <dgm:constr type="h" for="ch" forName="Child2" refType="h" fact="0.354"/>
            </dgm:constrLst>
          </dgm:if>
          <dgm:if name="Name17" axis="ch ch" ptType="node node" st="1 1" cnt="1 0" func="cnt" op="equ" val="4">
            <dgm:alg type="composite">
              <dgm:param type="ar" val="0.682"/>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r" for="ch" forName="Accent4" refType="w" fact="0.5427"/>
              <dgm:constr type="t" for="ch" forName="Accent4" refType="h" fact="0.6834"/>
              <dgm:constr type="w" for="ch" forName="Accent4" refType="w" fact="0.2269"/>
              <dgm:constr type="h" for="ch" forName="Accent4" refType="h" fact="0.1333"/>
              <dgm:constr type="r" for="ch" forName="Accent3" refType="w" fact="0.3587"/>
              <dgm:constr type="t" for="ch" forName="Accent3" refType="h" fact="0.4021"/>
              <dgm:constr type="w" for="ch" forName="Accent3" refType="w" fact="0.2269"/>
              <dgm:constr type="h" for="ch" forName="Accent3" refType="h" fact="0.1333"/>
              <dgm:constr type="r" for="ch" forName="Accent2" refType="w" fact="0.6235"/>
              <dgm:constr type="t" for="ch" forName="Accent2" refType="h" fact="0.1529"/>
              <dgm:constr type="w" for="ch" forName="Accent2" refType="w" fact="0.2269"/>
              <dgm:constr type="h" for="ch" forName="Accent2" refType="h" fact="0.1333"/>
              <dgm:constr type="r" for="ch" forName="Accent1" refType="w" fact="0"/>
              <dgm:constr type="t" for="ch" forName="Accent1" refType="h" fact="0"/>
              <dgm:constr type="w" for="ch" forName="Accent1" refType="w" fact="0"/>
              <dgm:constr type="h" for="ch" forName="Accent1" refType="h" fact="0"/>
              <dgm:constr type="r" for="ch" forName="Child4" refType="w" fact="0.9446"/>
              <dgm:constr type="t" for="ch" forName="Child4" refType="h" fact="0.7093"/>
              <dgm:constr type="w" for="ch" forName="Child4" refType="w" fact="0.4927"/>
              <dgm:constr type="h" for="ch" forName="Child4" refType="h" fact="0.2907"/>
              <dgm:constr type="r" for="ch" forName="Parent" refType="w"/>
              <dgm:constr type="t" for="ch" forName="Parent" refType="h" fact="0.3226"/>
              <dgm:constr type="w" for="ch" forName="Parent" refType="w" fact="0.6013"/>
              <dgm:constr type="h" for="ch" forName="Parent" refType="h" fact="0.3547"/>
              <dgm:constr type="r" for="ch" forName="Child2" refType="w" fact="0.4927"/>
              <dgm:constr type="t" for="ch" forName="Child2" refType="h" fact="0.1788"/>
              <dgm:constr type="w" for="ch" forName="Child2" refType="w" fact="0.4927"/>
              <dgm:constr type="h" for="ch" forName="Child2" refType="h" fact="0.2907"/>
              <dgm:constr type="r" for="ch" forName="Child3" refType="w" fact="0.4927"/>
              <dgm:constr type="t" for="ch" forName="Child3" refType="h" fact="0.5303"/>
              <dgm:constr type="w" for="ch" forName="Child3" refType="w" fact="0.4927"/>
              <dgm:constr type="h" for="ch" forName="Child3" refType="h" fact="0.2907"/>
              <dgm:constr type="r" for="ch" forName="Child1" refType="w" fact="0.9446"/>
              <dgm:constr type="t" for="ch" forName="Child1" refType="h" fact="0"/>
              <dgm:constr type="w" for="ch" forName="Child1" refType="w" fact="0.4927"/>
              <dgm:constr type="h" for="ch" forName="Child1" refType="h" fact="0.2907"/>
            </dgm:constrLst>
          </dgm:if>
          <dgm:if name="Name18" axis="ch ch" ptType="node node" st="1 1" cnt="1 0" func="cnt" op="equ" val="5">
            <dgm:alg type="composite">
              <dgm:param type="ar" val="0.9538"/>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5"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r" for="ch" forName="Accent5" refType="w" fact="0.7142"/>
              <dgm:constr type="t" for="ch" forName="Accent5" refType="h" fact="0.7126"/>
              <dgm:constr type="w" for="ch" forName="Accent5" refType="w" fact="0.1622"/>
              <dgm:constr type="h" for="ch" forName="Accent5" refType="h" fact="0.1333"/>
              <dgm:constr type="r" for="ch" forName="Accent4" refType="w" fact="0.388"/>
              <dgm:constr type="t" for="ch" forName="Accent4" refType="h" fact="0.6834"/>
              <dgm:constr type="w" for="ch" forName="Accent4" refType="w" fact="0.1622"/>
              <dgm:constr type="h" for="ch" forName="Accent4" refType="h" fact="0.1333"/>
              <dgm:constr type="r" for="ch" forName="Accent3" refType="w" fact="0.2565"/>
              <dgm:constr type="t" for="ch" forName="Accent3" refType="h" fact="0.4021"/>
              <dgm:constr type="w" for="ch" forName="Accent3" refType="w" fact="0.1622"/>
              <dgm:constr type="h" for="ch" forName="Accent3" refType="h" fact="0.1333"/>
              <dgm:constr type="r" for="ch" forName="Accent2" refType="w" fact="0.4458"/>
              <dgm:constr type="t" for="ch" forName="Accent2" refType="h" fact="0.1529"/>
              <dgm:constr type="w" for="ch" forName="Accent2" refType="w" fact="0.1622"/>
              <dgm:constr type="h" for="ch" forName="Accent2" refType="h" fact="0.1333"/>
              <dgm:constr type="r" for="ch" forName="Accent1" refType="w" fact="0"/>
              <dgm:constr type="t" for="ch" forName="Accent1" refType="h" fact="0"/>
              <dgm:constr type="w" for="ch" forName="Accent1" refType="w" fact="0"/>
              <dgm:constr type="h" for="ch" forName="Accent1" refType="h" fact="0"/>
              <dgm:constr type="r" for="ch" forName="Child4" refType="w" fact="0.6754"/>
              <dgm:constr type="t" for="ch" forName="Child4" refType="h" fact="0.7093"/>
              <dgm:constr type="w" for="ch" forName="Child4" refType="w" fact="0.3523"/>
              <dgm:constr type="h" for="ch" forName="Child4" refType="h" fact="0.2907"/>
              <dgm:constr type="r" for="ch" forName="Parent" refType="w" fact="0.715"/>
              <dgm:constr type="t" for="ch" forName="Parent" refType="h" fact="0.3226"/>
              <dgm:constr type="w" for="ch" forName="Parent" refType="w" fact="0.4299"/>
              <dgm:constr type="h" for="ch" forName="Parent" refType="h" fact="0.3547"/>
              <dgm:constr type="r" for="ch" forName="Child2" refType="w" fact="0.3523"/>
              <dgm:constr type="t" for="ch" forName="Child2" refType="h" fact="0.1788"/>
              <dgm:constr type="w" for="ch" forName="Child2" refType="w" fact="0.3523"/>
              <dgm:constr type="h" for="ch" forName="Child2" refType="h" fact="0.2907"/>
              <dgm:constr type="r" for="ch" forName="Child3" refType="w" fact="0.3523"/>
              <dgm:constr type="t" for="ch" forName="Child3" refType="h" fact="0.5303"/>
              <dgm:constr type="w" for="ch" forName="Child3" refType="w" fact="0.3523"/>
              <dgm:constr type="h" for="ch" forName="Child3" refType="h" fact="0.2907"/>
              <dgm:constr type="r" for="ch" forName="Child5" refType="w"/>
              <dgm:constr type="t" for="ch" forName="Child5" refType="h" fact="0.5305"/>
              <dgm:constr type="w" for="ch" forName="Child5" refType="w" fact="0.3523"/>
              <dgm:constr type="h" for="ch" forName="Child5" refType="h" fact="0.2907"/>
              <dgm:constr type="r" for="ch" forName="Child1" refType="w" fact="0.6754"/>
              <dgm:constr type="t" for="ch" forName="Child1" refType="h" fact="0"/>
              <dgm:constr type="w" for="ch" forName="Child1" refType="w" fact="0.3523"/>
              <dgm:constr type="h" for="ch" forName="Child1" refType="h" fact="0.2907"/>
            </dgm:constrLst>
          </dgm:if>
          <dgm:else name="Name19">
            <dgm:alg type="composite">
              <dgm:param type="ar" val="0.9538"/>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5" refType="primFontSz" refFor="des" refForName="Parent" op="lte"/>
              <dgm:constr type="primFontSz" for="des" forName="Child6" refType="primFontSz" refFor="des" refForName="Parent" op="lte"/>
              <dgm:constr type="primFontSz" for="des" forName="Child7"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ptType="node" op="equ" val="65"/>
              <dgm:constr type="r" for="ch" forName="Accent6" refType="w" fact="0.9066"/>
              <dgm:constr type="t" for="ch" forName="Accent6" refType="h" fact="0.4635"/>
              <dgm:constr type="w" for="ch" forName="Accent6" refType="w" fact="0.1622"/>
              <dgm:constr type="h" for="ch" forName="Accent6" refType="h" fact="0.1333"/>
              <dgm:constr type="r" for="ch" forName="Accent5" refType="w" fact="0.7142"/>
              <dgm:constr type="t" for="ch" forName="Accent5" refType="h" fact="0.7126"/>
              <dgm:constr type="w" for="ch" forName="Accent5" refType="w" fact="0.1622"/>
              <dgm:constr type="h" for="ch" forName="Accent5" refType="h" fact="0.1333"/>
              <dgm:constr type="r" for="ch" forName="Accent4" refType="w" fact="0.388"/>
              <dgm:constr type="t" for="ch" forName="Accent4" refType="h" fact="0.6834"/>
              <dgm:constr type="w" for="ch" forName="Accent4" refType="w" fact="0.1622"/>
              <dgm:constr type="h" for="ch" forName="Accent4" refType="h" fact="0.1333"/>
              <dgm:constr type="r" for="ch" forName="Accent3" refType="w" fact="0.2565"/>
              <dgm:constr type="t" for="ch" forName="Accent3" refType="h" fact="0.4021"/>
              <dgm:constr type="w" for="ch" forName="Accent3" refType="w" fact="0.1622"/>
              <dgm:constr type="h" for="ch" forName="Accent3" refType="h" fact="0.1333"/>
              <dgm:constr type="r" for="ch" forName="Accent2" refType="w" fact="0.4458"/>
              <dgm:constr type="t" for="ch" forName="Accent2" refType="h" fact="0.1529"/>
              <dgm:constr type="w" for="ch" forName="Accent2" refType="w" fact="0.1622"/>
              <dgm:constr type="h" for="ch" forName="Accent2" refType="h" fact="0.1333"/>
              <dgm:constr type="r" for="ch" forName="Accent1" refType="w" fact="0"/>
              <dgm:constr type="t" for="ch" forName="Accent1" refType="h" fact="0"/>
              <dgm:constr type="w" for="ch" forName="Accent1" refType="w" fact="0"/>
              <dgm:constr type="h" for="ch" forName="Accent1" refType="h" fact="0"/>
              <dgm:constr type="r" for="ch" forName="Child4" refType="w" fact="0.6754"/>
              <dgm:constr type="t" for="ch" forName="Child4" refType="h" fact="0.7093"/>
              <dgm:constr type="w" for="ch" forName="Child4" refType="w" fact="0.3523"/>
              <dgm:constr type="h" for="ch" forName="Child4" refType="h" fact="0.2907"/>
              <dgm:constr type="r" for="ch" forName="Parent" refType="w" fact="0.715"/>
              <dgm:constr type="t" for="ch" forName="Parent" refType="h" fact="0.3226"/>
              <dgm:constr type="w" for="ch" forName="Parent" refType="w" fact="0.4299"/>
              <dgm:constr type="h" for="ch" forName="Parent" refType="h" fact="0.3547"/>
              <dgm:constr type="r" for="ch" forName="Child2" refType="w" fact="0.3523"/>
              <dgm:constr type="t" for="ch" forName="Child2" refType="h" fact="0.1788"/>
              <dgm:constr type="w" for="ch" forName="Child2" refType="w" fact="0.3523"/>
              <dgm:constr type="h" for="ch" forName="Child2" refType="h" fact="0.2907"/>
              <dgm:constr type="r" for="ch" forName="Child3" refType="w" fact="0.3523"/>
              <dgm:constr type="t" for="ch" forName="Child3" refType="h" fact="0.5303"/>
              <dgm:constr type="w" for="ch" forName="Child3" refType="w" fact="0.3523"/>
              <dgm:constr type="h" for="ch" forName="Child3" refType="h" fact="0.2907"/>
              <dgm:constr type="r" for="ch" forName="Child5" refType="w"/>
              <dgm:constr type="t" for="ch" forName="Child5" refType="h" fact="0.5305"/>
              <dgm:constr type="w" for="ch" forName="Child5" refType="w" fact="0.3523"/>
              <dgm:constr type="h" for="ch" forName="Child5" refType="h" fact="0.2907"/>
              <dgm:constr type="r" for="ch" forName="Child6" refType="w"/>
              <dgm:constr type="t" for="ch" forName="Child6" refType="h" fact="0.1784"/>
              <dgm:constr type="w" for="ch" forName="Child6" refType="w" fact="0.3523"/>
              <dgm:constr type="h" for="ch" forName="Child6" refType="h" fact="0.2907"/>
              <dgm:constr type="r" for="ch" forName="Child1" refType="w" fact="0.6754"/>
              <dgm:constr type="t" for="ch" forName="Child1" refType="h" fact="0"/>
              <dgm:constr type="w" for="ch" forName="Child1" refType="w" fact="0.3523"/>
              <dgm:constr type="h" for="ch" forName="Child1" refType="h" fact="0.2907"/>
            </dgm:constrLst>
          </dgm:else>
        </dgm:choose>
      </dgm:else>
    </dgm:choose>
    <dgm:forEach name="wrapper" axis="self" ptType="parTrans">
      <dgm:forEach name="accentRepeat" axis="self">
        <dgm:layoutNode name="Accent" styleLbl="bgShp">
          <dgm:alg type="sp"/>
          <dgm:shape xmlns:r="http://schemas.openxmlformats.org/officeDocument/2006/relationships" type="hexagon" r:blip="" zOrderOff="-2">
            <dgm:adjLst>
              <dgm:adj idx="1" val="0.289"/>
              <dgm:adj idx="2" val="1.1547"/>
            </dgm:adjLst>
          </dgm:shape>
          <dgm:presOf/>
        </dgm:layoutNode>
      </dgm:forEach>
    </dgm:forEach>
    <dgm:forEach name="Name20" axis="ch" ptType="node" cnt="1">
      <dgm:layoutNode name="Parent" styleLbl="node0">
        <dgm:varLst>
          <dgm:chMax val="6"/>
          <dgm:chPref val="6"/>
        </dgm:varLst>
        <dgm:alg type="tx"/>
        <dgm:shape xmlns:r="http://schemas.openxmlformats.org/officeDocument/2006/relationships" type="hexagon" r:blip="">
          <dgm:adjLst>
            <dgm:adj idx="1" val="0.2857"/>
            <dgm:adj idx="2" val="1.1547"/>
          </dgm:adjLst>
        </dgm:shape>
        <dgm:presOf axis="self"/>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1" axis="ch ch" ptType="node node" st="1 1" cnt="1 1">
      <dgm:layoutNode name="Accent1">
        <dgm:alg type="sp"/>
        <dgm:shape xmlns:r="http://schemas.openxmlformats.org/officeDocument/2006/relationships" r:blip="" zOrderOff="-2">
          <dgm:adjLst/>
        </dgm:shape>
        <dgm:presOf/>
        <dgm:constrLst/>
        <dgm:forEach name="Name22" ref="accentRepeat"/>
      </dgm:layoutNode>
      <dgm:layoutNode name="Child1"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3" axis="ch ch" ptType="node node" st="1 2" cnt="1 1">
      <dgm:layoutNode name="Accent2">
        <dgm:alg type="sp"/>
        <dgm:shape xmlns:r="http://schemas.openxmlformats.org/officeDocument/2006/relationships" r:blip="" zOrderOff="-2">
          <dgm:adjLst/>
        </dgm:shape>
        <dgm:presOf/>
        <dgm:constrLst/>
        <dgm:forEach name="Name24" ref="accentRepeat"/>
      </dgm:layoutNode>
      <dgm:layoutNode name="Child2"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5" axis="ch ch" ptType="node node" st="1 3" cnt="1 1">
      <dgm:layoutNode name="Accent3">
        <dgm:alg type="sp"/>
        <dgm:shape xmlns:r="http://schemas.openxmlformats.org/officeDocument/2006/relationships" r:blip="" zOrderOff="-2">
          <dgm:adjLst/>
        </dgm:shape>
        <dgm:presOf/>
        <dgm:constrLst/>
        <dgm:forEach name="Name26" ref="accentRepeat"/>
      </dgm:layoutNode>
      <dgm:layoutNode name="Child3"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7" axis="ch ch" ptType="node node" st="1 4" cnt="1 1">
      <dgm:layoutNode name="Accent4">
        <dgm:alg type="sp"/>
        <dgm:shape xmlns:r="http://schemas.openxmlformats.org/officeDocument/2006/relationships" r:blip="">
          <dgm:adjLst/>
        </dgm:shape>
        <dgm:presOf/>
        <dgm:constrLst/>
        <dgm:forEach name="Name28" ref="accentRepeat"/>
      </dgm:layoutNode>
      <dgm:layoutNode name="Child4"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9" axis="ch ch" ptType="node node" st="1 5" cnt="1 1">
      <dgm:layoutNode name="Accent5">
        <dgm:alg type="sp"/>
        <dgm:shape xmlns:r="http://schemas.openxmlformats.org/officeDocument/2006/relationships" r:blip="">
          <dgm:adjLst/>
        </dgm:shape>
        <dgm:presOf/>
        <dgm:constrLst/>
        <dgm:forEach name="Name30" ref="accentRepeat"/>
      </dgm:layoutNode>
      <dgm:layoutNode name="Child5"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31" axis="ch ch" ptType="node node" st="1 6" cnt="1 1">
      <dgm:layoutNode name="Accent6">
        <dgm:alg type="sp"/>
        <dgm:shape xmlns:r="http://schemas.openxmlformats.org/officeDocument/2006/relationships" r:blip="">
          <dgm:adjLst/>
        </dgm:shape>
        <dgm:presOf/>
        <dgm:constrLst/>
        <dgm:forEach name="Name32" ref="accentRepeat"/>
      </dgm:layoutNode>
      <dgm:layoutNode name="Child6"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layoutNode>
</dgm:layoutDef>
</file>

<file path=ppt/diagrams/layout15.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16.xml><?xml version="1.0" encoding="utf-8"?>
<dgm:layoutDef xmlns:dgm="http://schemas.openxmlformats.org/drawingml/2006/diagram" xmlns:a="http://schemas.openxmlformats.org/drawingml/2006/main" uniqueId="urn:microsoft.com/office/officeart/2005/8/layout/lProcess1">
  <dgm:title val=""/>
  <dgm:desc val=""/>
  <dgm:catLst>
    <dgm:cat type="process" pri="15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0" destId="2" srcOrd="0" destOrd="0"/>
        <dgm:cxn modelId="6" srcId="1" destId="3" srcOrd="1" destOrd="0"/>
        <dgm:cxn modelId="23" srcId="2" destId="21" srcOrd="0" destOrd="0"/>
        <dgm:cxn modelId="24" srcId="2" destId="22" srcOrd="1" destOrd="0"/>
        <dgm:cxn modelId="33" srcId="1" destId="31" srcOrd="0" destOrd="0"/>
      </dgm:cxnLst>
      <dgm:bg/>
      <dgm:whole/>
    </dgm:dataModel>
  </dgm:sampData>
  <dgm:styleData>
    <dgm:dataModel>
      <dgm:ptLst>
        <dgm:pt modelId="0" type="doc"/>
        <dgm:pt modelId="1"/>
        <dgm:pt modelId="11"/>
        <dgm:pt modelId="2"/>
        <dgm:pt modelId="22"/>
      </dgm:ptLst>
      <dgm:cxnLst>
        <dgm:cxn modelId="3" srcId="0" destId="1" srcOrd="0" destOrd="0"/>
        <dgm:cxn modelId="4" srcId="0" destId="2" srcOrd="0" destOrd="0"/>
        <dgm:cxn modelId="5" srcId="1" destId="11" srcOrd="0" destOrd="0"/>
        <dgm:cxn modelId="6" srcId="2" destId="22"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51" srcId="1" destId="11" srcOrd="0" destOrd="0"/>
        <dgm:cxn modelId="61" srcId="2" destId="21" srcOrd="0" destOrd="0"/>
        <dgm:cxn modelId="71" srcId="3" destId="31" srcOrd="0" destOrd="0"/>
        <dgm:cxn modelId="81"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L"/>
          <dgm:param type="vertAlign" val="mid"/>
          <dgm:param type="nodeHorzAlign" val="l"/>
          <dgm:param type="nodeVertAlign" val="t"/>
          <dgm:param type="fallback" val="2D"/>
        </dgm:alg>
      </dgm:if>
      <dgm:else name="Name3">
        <dgm:alg type="lin">
          <dgm:param type="linDir" val="fromR"/>
          <dgm:param type="vertAlign" val="mid"/>
          <dgm:param type="nodeHorzAlign" val="r"/>
          <dgm:param type="nodeVertAlign" val="t"/>
          <dgm:param type="fallback" val="2D"/>
        </dgm:alg>
      </dgm:else>
    </dgm:choose>
    <dgm:shape xmlns:r="http://schemas.openxmlformats.org/officeDocument/2006/relationships" r:blip="">
      <dgm:adjLst/>
    </dgm:shape>
    <dgm:presOf/>
    <dgm:constrLst>
      <dgm:constr type="h" for="des" forName="header" refType="h"/>
      <dgm:constr type="w" for="des" forName="header" refType="h" refFor="des" refForName="header" op="equ" fact="4"/>
      <dgm:constr type="h" for="des" forName="child" refType="h" refFor="des" refForName="header" op="equ"/>
      <dgm:constr type="w" for="des" forName="child" refType="w" refFor="des" refForName="header" op="equ"/>
      <dgm:constr type="w" for="ch" forName="hSp" refType="w" refFor="des" refForName="header" op="equ" fact="0.14"/>
      <dgm:constr type="h" for="des" forName="parTrans" refType="h" refFor="des" refForName="header" op="equ" fact="0.35"/>
      <dgm:constr type="h" for="des" forName="sibTrans" refType="h" refFor="des" refForName="parTrans" op="equ"/>
      <dgm:constr type="primFontSz" for="des" forName="child" op="equ" val="65"/>
      <dgm:constr type="primFontSz" for="des" forName="header" op="equ" val="65"/>
    </dgm:constrLst>
    <dgm:ruleLst/>
    <dgm:forEach name="Name4" axis="ch" ptType="node">
      <dgm:layoutNode name="vertFlow">
        <dgm:choose name="Name5">
          <dgm:if name="Name6" func="var" arg="dir" op="equ" val="norm">
            <dgm:alg type="lin">
              <dgm:param type="linDir" val="fromT"/>
              <dgm:param type="nodeHorzAlign" val="ctr"/>
              <dgm:param type="nodeVertAlign" val="t"/>
              <dgm:param type="fallback" val="2D"/>
            </dgm:alg>
          </dgm:if>
          <dgm:else name="Name7">
            <dgm:alg type="lin">
              <dgm:param type="linDir" val="fromT"/>
              <dgm:param type="nodeHorzAlign" val="ctr"/>
              <dgm:param type="nodeVertAlign" val="t"/>
              <dgm:param type="fallback" val="2D"/>
            </dgm:alg>
          </dgm:else>
        </dgm:choose>
        <dgm:shape xmlns:r="http://schemas.openxmlformats.org/officeDocument/2006/relationships" r:blip="">
          <dgm:adjLst/>
        </dgm:shape>
        <dgm:presOf/>
        <dgm:constrLst/>
        <dgm:ruleLst/>
        <dgm:layoutNode name="header" styleLbl="node1">
          <dgm:alg type="tx"/>
          <dgm:shape xmlns:r="http://schemas.openxmlformats.org/officeDocument/2006/relationships" type="roundRect" r:blip="">
            <dgm:adjLst>
              <dgm:adj idx="1" val="0.1"/>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8" axis="ch" ptType="parTrans" cnt="1">
          <dgm:layoutNode name="parTrans" styleLbl="sibTrans2D1">
            <dgm:alg type="conn">
              <dgm:param type="begPts" val="auto"/>
              <dgm:param type="endPts" val="auto"/>
            </dgm:alg>
            <dgm:shape xmlns:r="http://schemas.openxmlformats.org/officeDocument/2006/relationships" type="conn" r:blip="">
              <dgm:adjLst/>
            </dgm:shape>
            <dgm:presOf axis="self"/>
            <dgm:constrLst>
              <dgm:constr type="w" refType="h"/>
              <dgm:constr type="connDist"/>
              <dgm:constr type="wArH" refType="h" fact="0.25"/>
              <dgm:constr type="hArH" refType="wArH" fact="2"/>
              <dgm:constr type="stemThick" refType="hArH" fact="0.667"/>
              <dgm:constr type="begPad" refType="connDist" fact="0.25"/>
              <dgm:constr type="endPad" refType="connDist" fact="0.25"/>
            </dgm:constrLst>
            <dgm:ruleLst/>
          </dgm:layoutNode>
        </dgm:forEach>
        <dgm:forEach name="Name9" axis="ch" ptType="node">
          <dgm:layoutNode name="child" styleLbl="alignAccFollowNode1">
            <dgm:varLst>
              <dgm:chMax val="0"/>
              <dgm:bulletEnabled val="1"/>
            </dgm:varLst>
            <dgm:alg type="tx"/>
            <dgm:shape xmlns:r="http://schemas.openxmlformats.org/officeDocument/2006/relationships" type="roundRect" r:blip="">
              <dgm:adjLst>
                <dgm:adj idx="1" val="0.1"/>
              </dgm:adjLst>
            </dgm:shape>
            <dgm:presOf axis="desOrSelf" ptType="nod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10" axis="followSib" ptType="sibTrans" cnt="1">
            <dgm:layoutNode name="sibTrans" styleLbl="sibTrans2D1">
              <dgm:alg type="conn">
                <dgm:param type="begPts" val="auto"/>
                <dgm:param type="endPts" val="auto"/>
              </dgm:alg>
              <dgm:shape xmlns:r="http://schemas.openxmlformats.org/officeDocument/2006/relationships" type="conn" r:blip="">
                <dgm:adjLst/>
              </dgm:shape>
              <dgm:presOf axis="self"/>
              <dgm:constrLst>
                <dgm:constr type="w" refType="h"/>
                <dgm:constr type="connDist"/>
                <dgm:constr type="wArH" refType="h" fact="0.25"/>
                <dgm:constr type="hArH" refType="wArH" fact="2"/>
                <dgm:constr type="stemThick" refType="hArH" fact="0.667"/>
                <dgm:constr type="begPad" refType="w" fact="0.25"/>
                <dgm:constr type="endPad" refType="w" fact="0.25"/>
              </dgm:constrLst>
              <dgm:ruleLst/>
            </dgm:layoutNode>
          </dgm:forEach>
        </dgm:forEach>
      </dgm:layoutNode>
      <dgm:choose name="Name11">
        <dgm:if name="Name12" axis="self" ptType="node" func="revPos" op="gte" val="2">
          <dgm:layoutNode name="hSp">
            <dgm:alg type="sp"/>
            <dgm:shape xmlns:r="http://schemas.openxmlformats.org/officeDocument/2006/relationships" r:blip="">
              <dgm:adjLst/>
            </dgm:shape>
            <dgm:presOf/>
            <dgm:constrLst/>
            <dgm:ruleLst/>
          </dgm:layoutNode>
        </dgm:if>
        <dgm:else name="Name13"/>
      </dgm:choose>
    </dgm:forEach>
  </dgm:layoutNode>
</dgm:layoutDef>
</file>

<file path=ppt/diagrams/layout17.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11/layout/HexagonRadial">
  <dgm:title val="Hexagon Radial"/>
  <dgm:desc val="Use to show a sequential process that relates to a central idea or theme. Limited to six Level 2 shapes. Works best with small amounts of text. Unused text does not appear, but remains available if you switch layouts."/>
  <dgm:catLst>
    <dgm:cat type="cycle" pri="8500"/>
    <dgm:cat type="officeonline" pri="9000"/>
  </dgm:catLst>
  <dgm:sampData>
    <dgm:dataModel>
      <dgm:ptLst>
        <dgm:pt modelId="0" type="doc"/>
        <dgm:pt modelId="10">
          <dgm:prSet phldr="1"/>
        </dgm:pt>
        <dgm:pt modelId="11">
          <dgm:prSet phldr="1"/>
        </dgm:pt>
        <dgm:pt modelId="12">
          <dgm:prSet phldr="1"/>
        </dgm:pt>
        <dgm:pt modelId="13">
          <dgm:prSet phldr="1"/>
        </dgm:pt>
        <dgm:pt modelId="14">
          <dgm:prSet phldr="1"/>
        </dgm:pt>
        <dgm:pt modelId="15">
          <dgm:prSet phldr="1"/>
        </dgm:pt>
        <dgm:pt modelId="16">
          <dgm:prSet phldr="1"/>
        </dgm:pt>
      </dgm:ptLst>
      <dgm:cxnLst>
        <dgm:cxn modelId="40" srcId="0" destId="10" srcOrd="0" destOrd="0"/>
        <dgm:cxn modelId="50" srcId="10" destId="11" srcOrd="0" destOrd="0"/>
        <dgm:cxn modelId="60" srcId="10" destId="12" srcOrd="0" destOrd="0"/>
        <dgm:cxn modelId="70" srcId="10" destId="13" srcOrd="0" destOrd="0"/>
        <dgm:cxn modelId="80" srcId="10" destId="14" srcOrd="0" destOrd="0"/>
        <dgm:cxn modelId="90" srcId="10" destId="15" srcOrd="0" destOrd="0"/>
        <dgm:cxn modelId="100" srcId="10" destId="16" srcOrd="0" destOrd="0"/>
      </dgm:cxnLst>
      <dgm:bg/>
      <dgm:whole/>
    </dgm:dataModel>
  </dgm:sampData>
  <dgm:styleData>
    <dgm:dataModel>
      <dgm:ptLst>
        <dgm:pt modelId="0" type="doc"/>
        <dgm:pt modelId="10">
          <dgm:prSet phldr="1"/>
        </dgm:pt>
        <dgm:pt modelId="11">
          <dgm:prSet phldr="1"/>
        </dgm:pt>
        <dgm:pt modelId="12">
          <dgm:prSet phldr="1"/>
        </dgm:pt>
        <dgm:pt modelId="13">
          <dgm:prSet phldr="1"/>
        </dgm:pt>
      </dgm:ptLst>
      <dgm:cxnLst>
        <dgm:cxn modelId="40" srcId="0" destId="10" srcOrd="0" destOrd="0"/>
        <dgm:cxn modelId="50" srcId="10" destId="11" srcOrd="0" destOrd="0"/>
        <dgm:cxn modelId="60" srcId="10" destId="12" srcOrd="0" destOrd="0"/>
        <dgm:cxn modelId="70" srcId="10" destId="13" srcOrd="0" destOrd="0"/>
      </dgm:cxnLst>
      <dgm:bg/>
      <dgm:whole/>
    </dgm:dataModel>
  </dgm:styleData>
  <dgm:clrData>
    <dgm:dataModel>
      <dgm:ptLst>
        <dgm:pt modelId="0" type="doc"/>
        <dgm:pt modelId="10">
          <dgm:prSet phldr="1"/>
        </dgm:pt>
        <dgm:pt modelId="11">
          <dgm:prSet phldr="1"/>
        </dgm:pt>
        <dgm:pt modelId="12">
          <dgm:prSet phldr="1"/>
        </dgm:pt>
        <dgm:pt modelId="13">
          <dgm:prSet phldr="1"/>
        </dgm:pt>
        <dgm:pt modelId="14">
          <dgm:prSet phldr="1"/>
        </dgm:pt>
        <dgm:pt modelId="15">
          <dgm:prSet phldr="1"/>
        </dgm:pt>
        <dgm:pt modelId="16">
          <dgm:prSet phldr="1"/>
        </dgm:pt>
      </dgm:ptLst>
      <dgm:cxnLst>
        <dgm:cxn modelId="40" srcId="0" destId="10" srcOrd="0" destOrd="0"/>
        <dgm:cxn modelId="50" srcId="10" destId="11" srcOrd="0" destOrd="0"/>
        <dgm:cxn modelId="60" srcId="10" destId="12" srcOrd="0" destOrd="0"/>
        <dgm:cxn modelId="70" srcId="10" destId="13" srcOrd="0" destOrd="0"/>
        <dgm:cxn modelId="80" srcId="10" destId="14" srcOrd="0" destOrd="0"/>
        <dgm:cxn modelId="90" srcId="10" destId="15" srcOrd="0" destOrd="0"/>
        <dgm:cxn modelId="100" srcId="10" destId="16" srcOrd="0" destOrd="0"/>
      </dgm:cxnLst>
      <dgm:bg/>
      <dgm:whole/>
    </dgm:dataModel>
  </dgm:clrData>
  <dgm:layoutNode name="Name0">
    <dgm:varLst>
      <dgm:chMax val="1"/>
      <dgm:chPref val="1"/>
      <dgm:dir/>
      <dgm:animOne val="branch"/>
      <dgm:animLvl val="lvl"/>
    </dgm:varLst>
    <dgm:shape xmlns:r="http://schemas.openxmlformats.org/officeDocument/2006/relationships" r:blip="">
      <dgm:adjLst/>
    </dgm:shape>
    <dgm:choose name="Name1">
      <dgm:if name="Name2" func="var" arg="dir" op="equ" val="norm">
        <dgm:choose name="Name3">
          <dgm:if name="Name4" axis="ch ch" ptType="node node" st="1 1" cnt="1 0" func="cnt" op="equ" val="0">
            <dgm:alg type="composite">
              <dgm:param type="ar" val="1.1561"/>
            </dgm:alg>
            <dgm:constrLst>
              <dgm:constr type="primFontSz" for="des" forName="Parent" val="65"/>
              <dgm:constr type="l" for="ch" forName="Parent" refType="w" fact="0"/>
              <dgm:constr type="t" for="ch" forName="Parent" refType="h" fact="0"/>
              <dgm:constr type="w" for="ch" forName="Parent" refType="w"/>
              <dgm:constr type="h" for="ch" forName="Parent" refType="h"/>
            </dgm:constrLst>
          </dgm:if>
          <dgm:if name="Name5" axis="ch ch" ptType="node node" st="1 1" cnt="1 0" func="cnt" op="lte" val="1">
            <dgm:alg type="composite">
              <dgm:param type="ar" val="1.368"/>
            </dgm:alg>
            <dgm:constrLst>
              <dgm:constr type="primFontSz" for="des" forName="Parent" val="65"/>
              <dgm:constr type="primFontSz" for="des" forName="Child1" val="65"/>
              <dgm:constr type="primFontSz" for="des" forName="Child1" refType="primFontSz" refFor="des" refForName="Parent" op="lte"/>
              <dgm:constr type="l" for="ch" forName="Accent1" refType="w" fact="0.1685"/>
              <dgm:constr type="t" for="ch" forName="Accent1" refType="h" fact="0.2946"/>
              <dgm:constr type="w" for="ch" forName="Accent1" refType="w" fact="0.462"/>
              <dgm:constr type="h" for="ch" forName="Accent1" refType="h" fact="0.5472"/>
              <dgm:constr type="l" for="ch" forName="Parent" refType="w" fact="0"/>
              <dgm:constr type="t" for="ch" forName="Parent" refType="h" fact="0.2885"/>
              <dgm:constr type="w" for="ch" forName="Parent" refType="w" fact="0.6013"/>
              <dgm:constr type="h" for="ch" forName="Parent" refType="h" fact="0.7115"/>
              <dgm:constr type="l" for="ch" forName="Child1" refType="w" fact="0.5073"/>
              <dgm:constr type="t" for="ch" forName="Child1" refType="h" fact="0"/>
              <dgm:constr type="w" for="ch" forName="Child1" refType="w" fact="0.4927"/>
              <dgm:constr type="h" for="ch" forName="Child1" refType="h" fact="0.5831"/>
            </dgm:constrLst>
          </dgm:if>
          <dgm:if name="Name6" axis="ch ch" ptType="node node" st="1 1" cnt="1 0" func="cnt" op="equ" val="2">
            <dgm:alg type="composite">
              <dgm:param type="ar" val="1.0619"/>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2" refType="primFontSz" refFor="des" refForName="Child1" op="equ"/>
              <dgm:constr type="l" for="ch" forName="Accent2" refType="w" fact="0.6413"/>
              <dgm:constr type="t" for="ch" forName="Accent2" refType="h" fact="0.3477"/>
              <dgm:constr type="w" for="ch" forName="Accent2" refType="w" fact="0.2269"/>
              <dgm:constr type="h" for="ch" forName="Accent2" refType="h" fact="0.2076"/>
              <dgm:constr type="l" for="ch" forName="Accent1" refType="w" fact="0"/>
              <dgm:constr type="t" for="ch" forName="Accent1" refType="h" fact="0"/>
              <dgm:constr type="w" for="ch" forName="Accent1" refType="w" fact="0"/>
              <dgm:constr type="h" for="ch" forName="Accent1" refType="h" fact="0"/>
              <dgm:constr type="l" for="ch" forName="Parent" refType="w" fact="0"/>
              <dgm:constr type="t" for="ch" forName="Parent" refType="h" fact="0.2239"/>
              <dgm:constr type="w" for="ch" forName="Parent" refType="w" fact="0.6013"/>
              <dgm:constr type="h" for="ch" forName="Parent" refType="h" fact="0.5523"/>
              <dgm:constr type="l" for="ch" forName="Child1" refType="w" fact="0.5073"/>
              <dgm:constr type="t" for="ch" forName="Child1" refType="h" fact="0"/>
              <dgm:constr type="w" for="ch" forName="Child1" refType="w" fact="0.4927"/>
              <dgm:constr type="h" for="ch" forName="Child1" refType="h" fact="0.4527"/>
              <dgm:constr type="l" for="ch" forName="Child2" refType="w" fact="0.5073"/>
              <dgm:constr type="t" for="ch" forName="Child2" refType="h" fact="0.5473"/>
              <dgm:constr type="w" for="ch" forName="Child2" refType="w" fact="0.4927"/>
              <dgm:constr type="h" for="ch" forName="Child2" refType="h" fact="0.4527"/>
            </dgm:constrLst>
          </dgm:if>
          <dgm:if name="Name7" axis="ch ch" ptType="node node" st="1 1" cnt="1 0" func="cnt" op="equ" val="3">
            <dgm:alg type="composite">
              <dgm:param type="ar" val="0.8305"/>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2" refType="primFontSz" refFor="des" refForName="Child1" op="equ"/>
              <dgm:constr type="primFontSz" for="des" forName="Child3" refType="primFontSz" refFor="des" refForName="Child1" op="equ"/>
              <dgm:constr type="l" for="ch" forName="Accent3" refType="w" fact="0.4573"/>
              <dgm:constr type="t" for="ch" forName="Accent3" refType="h" fact="0.6145"/>
              <dgm:constr type="w" for="ch" forName="Accent3" refType="w" fact="0.2269"/>
              <dgm:constr type="h" for="ch" forName="Accent3" refType="h" fact="0.1623"/>
              <dgm:constr type="l" for="ch" forName="Accent2" refType="w" fact="0.6413"/>
              <dgm:constr type="t" for="ch" forName="Accent2" refType="h" fact="0.2719"/>
              <dgm:constr type="w" for="ch" forName="Accent2" refType="w" fact="0.2269"/>
              <dgm:constr type="h" for="ch" forName="Accent2" refType="h" fact="0.1623"/>
              <dgm:constr type="l" for="ch" forName="Accent1" refType="w" fact="0"/>
              <dgm:constr type="t" for="ch" forName="Accent1" refType="h" fact="0"/>
              <dgm:constr type="w" for="ch" forName="Accent1" refType="w" fact="0"/>
              <dgm:constr type="h" for="ch" forName="Accent1" refType="h" fact="0"/>
              <dgm:constr type="l" for="ch" forName="Child3" refType="w" fact="0.0554"/>
              <dgm:constr type="t" for="ch" forName="Child3" refType="h" fact="0.646"/>
              <dgm:constr type="w" for="ch" forName="Child3" refType="w" fact="0.4927"/>
              <dgm:constr type="h" for="ch" forName="Child3" refType="h" fact="0.354"/>
              <dgm:constr type="l" for="ch" forName="Parent" refType="w" fact="0"/>
              <dgm:constr type="t" for="ch" forName="Parent" refType="h" fact="0.1751"/>
              <dgm:constr type="w" for="ch" forName="Parent" refType="w" fact="0.6013"/>
              <dgm:constr type="h" for="ch" forName="Parent" refType="h" fact="0.4319"/>
              <dgm:constr type="l" for="ch" forName="Child1" refType="w" fact="0.5073"/>
              <dgm:constr type="t" for="ch" forName="Child1" refType="h" fact="0"/>
              <dgm:constr type="w" for="ch" forName="Child1" refType="w" fact="0.4927"/>
              <dgm:constr type="h" for="ch" forName="Child1" refType="h" fact="0.354"/>
              <dgm:constr type="l" for="ch" forName="Child2" refType="w" fact="0.5073"/>
              <dgm:constr type="t" for="ch" forName="Child2" refType="h" fact="0.428"/>
              <dgm:constr type="w" for="ch" forName="Child2" refType="w" fact="0.4927"/>
              <dgm:constr type="h" for="ch" forName="Child2" refType="h" fact="0.354"/>
            </dgm:constrLst>
          </dgm:if>
          <dgm:if name="Name8" axis="ch ch" ptType="node node" st="1 1" cnt="1 0" func="cnt" op="equ" val="4">
            <dgm:alg type="composite">
              <dgm:param type="ar" val="0.682"/>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l" for="ch" forName="Accent4" refType="w" fact="0.4573"/>
              <dgm:constr type="t" for="ch" forName="Accent4" refType="h" fact="0.6834"/>
              <dgm:constr type="w" for="ch" forName="Accent4" refType="w" fact="0.2269"/>
              <dgm:constr type="h" for="ch" forName="Accent4" refType="h" fact="0.1333"/>
              <dgm:constr type="l" for="ch" forName="Accent3" refType="w" fact="0.6413"/>
              <dgm:constr type="t" for="ch" forName="Accent3" refType="h" fact="0.4021"/>
              <dgm:constr type="w" for="ch" forName="Accent3" refType="w" fact="0.2269"/>
              <dgm:constr type="h" for="ch" forName="Accent3" refType="h" fact="0.1333"/>
              <dgm:constr type="l" for="ch" forName="Accent2" refType="w" fact="0.3765"/>
              <dgm:constr type="t" for="ch" forName="Accent2" refType="h" fact="0.1529"/>
              <dgm:constr type="w" for="ch" forName="Accent2" refType="w" fact="0.2269"/>
              <dgm:constr type="h" for="ch" forName="Accent2" refType="h" fact="0.1333"/>
              <dgm:constr type="l" for="ch" forName="Accent1" refType="w" fact="0"/>
              <dgm:constr type="t" for="ch" forName="Accent1" refType="h" fact="0"/>
              <dgm:constr type="w" for="ch" forName="Accent1" refType="w" fact="0"/>
              <dgm:constr type="h" for="ch" forName="Accent1" refType="h" fact="0"/>
              <dgm:constr type="l" for="ch" forName="Child4" refType="w" fact="0.0554"/>
              <dgm:constr type="t" for="ch" forName="Child4" refType="h" fact="0.7093"/>
              <dgm:constr type="w" for="ch" forName="Child4" refType="w" fact="0.4927"/>
              <dgm:constr type="h" for="ch" forName="Child4" refType="h" fact="0.2907"/>
              <dgm:constr type="l" for="ch" forName="Parent" refType="w" fact="0"/>
              <dgm:constr type="t" for="ch" forName="Parent" refType="h" fact="0.3226"/>
              <dgm:constr type="w" for="ch" forName="Parent" refType="w" fact="0.6013"/>
              <dgm:constr type="h" for="ch" forName="Parent" refType="h" fact="0.3547"/>
              <dgm:constr type="l" for="ch" forName="Child2" refType="w" fact="0.5073"/>
              <dgm:constr type="t" for="ch" forName="Child2" refType="h" fact="0.1788"/>
              <dgm:constr type="w" for="ch" forName="Child2" refType="w" fact="0.4927"/>
              <dgm:constr type="h" for="ch" forName="Child2" refType="h" fact="0.2907"/>
              <dgm:constr type="l" for="ch" forName="Child3" refType="w" fact="0.5073"/>
              <dgm:constr type="t" for="ch" forName="Child3" refType="h" fact="0.5303"/>
              <dgm:constr type="w" for="ch" forName="Child3" refType="w" fact="0.4927"/>
              <dgm:constr type="h" for="ch" forName="Child3" refType="h" fact="0.2907"/>
              <dgm:constr type="l" for="ch" forName="Child1" refType="w" fact="0.0554"/>
              <dgm:constr type="t" for="ch" forName="Child1" refType="h" fact="0"/>
              <dgm:constr type="w" for="ch" forName="Child1" refType="w" fact="0.4927"/>
              <dgm:constr type="h" for="ch" forName="Child1" refType="h" fact="0.2907"/>
            </dgm:constrLst>
          </dgm:if>
          <dgm:if name="Name9" axis="ch ch" ptType="node node" st="1 1" cnt="1 0" func="cnt" op="equ" val="5">
            <dgm:alg type="composite">
              <dgm:param type="ar" val="0.9538"/>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5"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l" for="ch" forName="Accent5" refType="w" fact="0.2858"/>
              <dgm:constr type="t" for="ch" forName="Accent5" refType="h" fact="0.7126"/>
              <dgm:constr type="w" for="ch" forName="Accent5" refType="w" fact="0.1622"/>
              <dgm:constr type="h" for="ch" forName="Accent5" refType="h" fact="0.1333"/>
              <dgm:constr type="l" for="ch" forName="Accent4" refType="w" fact="0.612"/>
              <dgm:constr type="t" for="ch" forName="Accent4" refType="h" fact="0.6834"/>
              <dgm:constr type="w" for="ch" forName="Accent4" refType="w" fact="0.1622"/>
              <dgm:constr type="h" for="ch" forName="Accent4" refType="h" fact="0.1333"/>
              <dgm:constr type="l" for="ch" forName="Accent3" refType="w" fact="0.7435"/>
              <dgm:constr type="t" for="ch" forName="Accent3" refType="h" fact="0.4021"/>
              <dgm:constr type="w" for="ch" forName="Accent3" refType="w" fact="0.1622"/>
              <dgm:constr type="h" for="ch" forName="Accent3" refType="h" fact="0.1333"/>
              <dgm:constr type="l" for="ch" forName="Accent2" refType="w" fact="0.5542"/>
              <dgm:constr type="t" for="ch" forName="Accent2" refType="h" fact="0.1529"/>
              <dgm:constr type="w" for="ch" forName="Accent2" refType="w" fact="0.1622"/>
              <dgm:constr type="h" for="ch" forName="Accent2" refType="h" fact="0.1333"/>
              <dgm:constr type="l" for="ch" forName="Accent1" refType="w" fact="0"/>
              <dgm:constr type="t" for="ch" forName="Accent1" refType="h" fact="0"/>
              <dgm:constr type="w" for="ch" forName="Accent1" refType="w" fact="0"/>
              <dgm:constr type="h" for="ch" forName="Accent1" refType="h" fact="0"/>
              <dgm:constr type="l" for="ch" forName="Child4" refType="w" fact="0.3246"/>
              <dgm:constr type="t" for="ch" forName="Child4" refType="h" fact="0.7093"/>
              <dgm:constr type="w" for="ch" forName="Child4" refType="w" fact="0.3523"/>
              <dgm:constr type="h" for="ch" forName="Child4" refType="h" fact="0.2907"/>
              <dgm:constr type="l" for="ch" forName="Parent" refType="w" fact="0.285"/>
              <dgm:constr type="t" for="ch" forName="Parent" refType="h" fact="0.3226"/>
              <dgm:constr type="w" for="ch" forName="Parent" refType="w" fact="0.4299"/>
              <dgm:constr type="h" for="ch" forName="Parent" refType="h" fact="0.3547"/>
              <dgm:constr type="l" for="ch" forName="Child2" refType="w" fact="0.6477"/>
              <dgm:constr type="t" for="ch" forName="Child2" refType="h" fact="0.1788"/>
              <dgm:constr type="w" for="ch" forName="Child2" refType="w" fact="0.3523"/>
              <dgm:constr type="h" for="ch" forName="Child2" refType="h" fact="0.2907"/>
              <dgm:constr type="l" for="ch" forName="Child3" refType="w" fact="0.6477"/>
              <dgm:constr type="t" for="ch" forName="Child3" refType="h" fact="0.5303"/>
              <dgm:constr type="w" for="ch" forName="Child3" refType="w" fact="0.3523"/>
              <dgm:constr type="h" for="ch" forName="Child3" refType="h" fact="0.2907"/>
              <dgm:constr type="l" for="ch" forName="Child5" refType="w" fact="0"/>
              <dgm:constr type="t" for="ch" forName="Child5" refType="h" fact="0.5305"/>
              <dgm:constr type="w" for="ch" forName="Child5" refType="w" fact="0.3523"/>
              <dgm:constr type="h" for="ch" forName="Child5" refType="h" fact="0.2907"/>
              <dgm:constr type="l" for="ch" forName="Child1" refType="w" fact="0.3246"/>
              <dgm:constr type="t" for="ch" forName="Child1" refType="h" fact="0"/>
              <dgm:constr type="w" for="ch" forName="Child1" refType="w" fact="0.3523"/>
              <dgm:constr type="h" for="ch" forName="Child1" refType="h" fact="0.2907"/>
            </dgm:constrLst>
          </dgm:if>
          <dgm:else name="Name10">
            <dgm:alg type="composite">
              <dgm:param type="ar" val="0.9538"/>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5" refType="primFontSz" refFor="des" refForName="Parent" op="lte"/>
              <dgm:constr type="primFontSz" for="des" forName="Child6" refType="primFontSz" refFor="des" refForName="Parent" op="lte"/>
              <dgm:constr type="primFontSz" for="des" forName="Child7"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ptType="node" op="equ" val="65"/>
              <dgm:constr type="l" for="ch" forName="Accent6" refType="w" fact="0.0934"/>
              <dgm:constr type="t" for="ch" forName="Accent6" refType="h" fact="0.4635"/>
              <dgm:constr type="w" for="ch" forName="Accent6" refType="w" fact="0.1622"/>
              <dgm:constr type="h" for="ch" forName="Accent6" refType="h" fact="0.1333"/>
              <dgm:constr type="l" for="ch" forName="Accent5" refType="w" fact="0.2858"/>
              <dgm:constr type="t" for="ch" forName="Accent5" refType="h" fact="0.7126"/>
              <dgm:constr type="w" for="ch" forName="Accent5" refType="w" fact="0.1622"/>
              <dgm:constr type="h" for="ch" forName="Accent5" refType="h" fact="0.1333"/>
              <dgm:constr type="l" for="ch" forName="Accent4" refType="w" fact="0.612"/>
              <dgm:constr type="t" for="ch" forName="Accent4" refType="h" fact="0.6834"/>
              <dgm:constr type="w" for="ch" forName="Accent4" refType="w" fact="0.1622"/>
              <dgm:constr type="h" for="ch" forName="Accent4" refType="h" fact="0.1333"/>
              <dgm:constr type="l" for="ch" forName="Accent3" refType="w" fact="0.7435"/>
              <dgm:constr type="t" for="ch" forName="Accent3" refType="h" fact="0.4021"/>
              <dgm:constr type="w" for="ch" forName="Accent3" refType="w" fact="0.1622"/>
              <dgm:constr type="h" for="ch" forName="Accent3" refType="h" fact="0.1333"/>
              <dgm:constr type="l" for="ch" forName="Accent2" refType="w" fact="0.5542"/>
              <dgm:constr type="t" for="ch" forName="Accent2" refType="h" fact="0.1529"/>
              <dgm:constr type="w" for="ch" forName="Accent2" refType="w" fact="0.1622"/>
              <dgm:constr type="h" for="ch" forName="Accent2" refType="h" fact="0.1333"/>
              <dgm:constr type="l" for="ch" forName="Accent1" refType="w" fact="0"/>
              <dgm:constr type="t" for="ch" forName="Accent1" refType="h" fact="0"/>
              <dgm:constr type="w" for="ch" forName="Accent1" refType="w" fact="0"/>
              <dgm:constr type="h" for="ch" forName="Accent1" refType="h" fact="0"/>
              <dgm:constr type="l" for="ch" forName="Child4" refType="w" fact="0.3246"/>
              <dgm:constr type="t" for="ch" forName="Child4" refType="h" fact="0.7093"/>
              <dgm:constr type="w" for="ch" forName="Child4" refType="w" fact="0.3523"/>
              <dgm:constr type="h" for="ch" forName="Child4" refType="h" fact="0.2907"/>
              <dgm:constr type="l" for="ch" forName="Parent" refType="w" fact="0.285"/>
              <dgm:constr type="t" for="ch" forName="Parent" refType="h" fact="0.3226"/>
              <dgm:constr type="w" for="ch" forName="Parent" refType="w" fact="0.4299"/>
              <dgm:constr type="h" for="ch" forName="Parent" refType="h" fact="0.3547"/>
              <dgm:constr type="l" for="ch" forName="Child2" refType="w" fact="0.6477"/>
              <dgm:constr type="t" for="ch" forName="Child2" refType="h" fact="0.1788"/>
              <dgm:constr type="w" for="ch" forName="Child2" refType="w" fact="0.3523"/>
              <dgm:constr type="h" for="ch" forName="Child2" refType="h" fact="0.2907"/>
              <dgm:constr type="l" for="ch" forName="Child3" refType="w" fact="0.6477"/>
              <dgm:constr type="t" for="ch" forName="Child3" refType="h" fact="0.5303"/>
              <dgm:constr type="w" for="ch" forName="Child3" refType="w" fact="0.3523"/>
              <dgm:constr type="h" for="ch" forName="Child3" refType="h" fact="0.2907"/>
              <dgm:constr type="l" for="ch" forName="Child5" refType="w" fact="0"/>
              <dgm:constr type="t" for="ch" forName="Child5" refType="h" fact="0.5305"/>
              <dgm:constr type="w" for="ch" forName="Child5" refType="w" fact="0.3523"/>
              <dgm:constr type="h" for="ch" forName="Child5" refType="h" fact="0.2907"/>
              <dgm:constr type="l" for="ch" forName="Child6" refType="w" fact="0"/>
              <dgm:constr type="t" for="ch" forName="Child6" refType="h" fact="0.1784"/>
              <dgm:constr type="w" for="ch" forName="Child6" refType="w" fact="0.3523"/>
              <dgm:constr type="h" for="ch" forName="Child6" refType="h" fact="0.2907"/>
              <dgm:constr type="l" for="ch" forName="Child1" refType="w" fact="0.3246"/>
              <dgm:constr type="t" for="ch" forName="Child1" refType="h" fact="0"/>
              <dgm:constr type="w" for="ch" forName="Child1" refType="w" fact="0.3523"/>
              <dgm:constr type="h" for="ch" forName="Child1" refType="h" fact="0.2907"/>
            </dgm:constrLst>
          </dgm:else>
        </dgm:choose>
      </dgm:if>
      <dgm:else name="Name11">
        <dgm:choose name="Name12">
          <dgm:if name="Name13" axis="ch ch" ptType="node node" st="1 1" cnt="1 0" func="cnt" op="equ" val="0">
            <dgm:alg type="composite">
              <dgm:param type="ar" val="1.1561"/>
            </dgm:alg>
            <dgm:constrLst>
              <dgm:constr type="primFontSz" for="des" forName="Parent" val="65"/>
              <dgm:constr type="l" for="ch" forName="Parent" refType="w" fact="0"/>
              <dgm:constr type="t" for="ch" forName="Parent" refType="h" fact="0"/>
              <dgm:constr type="w" for="ch" forName="Parent" refType="w"/>
              <dgm:constr type="h" for="ch" forName="Parent" refType="h"/>
            </dgm:constrLst>
          </dgm:if>
          <dgm:if name="Name14" axis="ch ch" ptType="node node" st="1 1" cnt="1 0" func="cnt" op="lte" val="1">
            <dgm:alg type="composite">
              <dgm:param type="ar" val="1.368"/>
            </dgm:alg>
            <dgm:constrLst>
              <dgm:constr type="primFontSz" for="des" forName="Parent" val="65"/>
              <dgm:constr type="primFontSz" for="des" forName="Child1" val="65"/>
              <dgm:constr type="primFontSz" for="des" forName="Child1" refType="primFontSz" refFor="des" refForName="Parent" op="lte"/>
              <dgm:constr type="r" for="ch" forName="Accent1" refType="w" fact="0.8315"/>
              <dgm:constr type="t" for="ch" forName="Accent1" refType="h" fact="0.2946"/>
              <dgm:constr type="w" for="ch" forName="Accent1" refType="w" fact="0.462"/>
              <dgm:constr type="h" for="ch" forName="Accent1" refType="h" fact="0.5472"/>
              <dgm:constr type="r" for="ch" forName="Parent" refType="w"/>
              <dgm:constr type="t" for="ch" forName="Parent" refType="h" fact="0.2885"/>
              <dgm:constr type="w" for="ch" forName="Parent" refType="w" fact="0.6013"/>
              <dgm:constr type="h" for="ch" forName="Parent" refType="h" fact="0.7115"/>
              <dgm:constr type="r" for="ch" forName="Child1" refType="w" fact="0.4927"/>
              <dgm:constr type="t" for="ch" forName="Child1" refType="h" fact="0"/>
              <dgm:constr type="w" for="ch" forName="Child1" refType="w" fact="0.4927"/>
              <dgm:constr type="h" for="ch" forName="Child1" refType="h" fact="0.5831"/>
            </dgm:constrLst>
          </dgm:if>
          <dgm:if name="Name15" axis="ch ch" ptType="node node" st="1 1" cnt="1 0" func="cnt" op="equ" val="2">
            <dgm:alg type="composite">
              <dgm:param type="ar" val="1.0619"/>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2" refType="primFontSz" refFor="des" refForName="Child1" op="equ"/>
              <dgm:constr type="r" for="ch" forName="Accent2" refType="w" fact="0.3587"/>
              <dgm:constr type="t" for="ch" forName="Accent2" refType="h" fact="0.3477"/>
              <dgm:constr type="w" for="ch" forName="Accent2" refType="w" fact="0.2269"/>
              <dgm:constr type="h" for="ch" forName="Accent2" refType="h" fact="0.2076"/>
              <dgm:constr type="r" for="ch" forName="Accent1" refType="w" fact="0"/>
              <dgm:constr type="t" for="ch" forName="Accent1" refType="h" fact="0"/>
              <dgm:constr type="w" for="ch" forName="Accent1" refType="w" fact="0"/>
              <dgm:constr type="h" for="ch" forName="Accent1" refType="h" fact="0"/>
              <dgm:constr type="r" for="ch" forName="Parent" refType="w"/>
              <dgm:constr type="t" for="ch" forName="Parent" refType="h" fact="0.2239"/>
              <dgm:constr type="w" for="ch" forName="Parent" refType="w" fact="0.6013"/>
              <dgm:constr type="h" for="ch" forName="Parent" refType="h" fact="0.5523"/>
              <dgm:constr type="r" for="ch" forName="Child1" refType="w" fact="0.4927"/>
              <dgm:constr type="t" for="ch" forName="Child1" refType="h" fact="0"/>
              <dgm:constr type="w" for="ch" forName="Child1" refType="w" fact="0.4927"/>
              <dgm:constr type="h" for="ch" forName="Child1" refType="h" fact="0.4527"/>
              <dgm:constr type="r" for="ch" forName="Child2" refType="w" fact="0.5073"/>
              <dgm:constr type="t" for="ch" forName="Child2" refType="h" fact="0.5473"/>
              <dgm:constr type="w" for="ch" forName="Child2" refType="w" fact="0.4927"/>
              <dgm:constr type="h" for="ch" forName="Child2" refType="h" fact="0.4527"/>
            </dgm:constrLst>
          </dgm:if>
          <dgm:if name="Name16" axis="ch ch" ptType="node node" st="1 1" cnt="1 0" func="cnt" op="equ" val="3">
            <dgm:alg type="composite">
              <dgm:param type="ar" val="0.8305"/>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2" refType="primFontSz" refFor="des" refForName="Child1" op="equ"/>
              <dgm:constr type="primFontSz" for="des" forName="Child3" refType="primFontSz" refFor="des" refForName="Child1" op="equ"/>
              <dgm:constr type="r" for="ch" forName="Accent3" refType="w" fact="0.5427"/>
              <dgm:constr type="t" for="ch" forName="Accent3" refType="h" fact="0.6145"/>
              <dgm:constr type="w" for="ch" forName="Accent3" refType="w" fact="0.2269"/>
              <dgm:constr type="h" for="ch" forName="Accent3" refType="h" fact="0.1623"/>
              <dgm:constr type="r" for="ch" forName="Accent2" refType="w" fact="0.3587"/>
              <dgm:constr type="t" for="ch" forName="Accent2" refType="h" fact="0.2719"/>
              <dgm:constr type="w" for="ch" forName="Accent2" refType="w" fact="0.2269"/>
              <dgm:constr type="h" for="ch" forName="Accent2" refType="h" fact="0.1623"/>
              <dgm:constr type="r" for="ch" forName="Accent1" refType="w" fact="0"/>
              <dgm:constr type="t" for="ch" forName="Accent1" refType="h" fact="0"/>
              <dgm:constr type="w" for="ch" forName="Accent1" refType="w" fact="0"/>
              <dgm:constr type="h" for="ch" forName="Accent1" refType="h" fact="0"/>
              <dgm:constr type="r" for="ch" forName="Child3" refType="w" fact="0.9446"/>
              <dgm:constr type="t" for="ch" forName="Child3" refType="h" fact="0.646"/>
              <dgm:constr type="w" for="ch" forName="Child3" refType="w" fact="0.4927"/>
              <dgm:constr type="h" for="ch" forName="Child3" refType="h" fact="0.354"/>
              <dgm:constr type="r" for="ch" forName="Parent" refType="w"/>
              <dgm:constr type="t" for="ch" forName="Parent" refType="h" fact="0.1751"/>
              <dgm:constr type="w" for="ch" forName="Parent" refType="w" fact="0.6013"/>
              <dgm:constr type="h" for="ch" forName="Parent" refType="h" fact="0.4319"/>
              <dgm:constr type="r" for="ch" forName="Child1" refType="w" fact="0.4927"/>
              <dgm:constr type="t" for="ch" forName="Child1" refType="h" fact="0"/>
              <dgm:constr type="w" for="ch" forName="Child1" refType="w" fact="0.4927"/>
              <dgm:constr type="h" for="ch" forName="Child1" refType="h" fact="0.354"/>
              <dgm:constr type="r" for="ch" forName="Child2" refType="w" fact="0.4927"/>
              <dgm:constr type="t" for="ch" forName="Child2" refType="h" fact="0.428"/>
              <dgm:constr type="w" for="ch" forName="Child2" refType="w" fact="0.4927"/>
              <dgm:constr type="h" for="ch" forName="Child2" refType="h" fact="0.354"/>
            </dgm:constrLst>
          </dgm:if>
          <dgm:if name="Name17" axis="ch ch" ptType="node node" st="1 1" cnt="1 0" func="cnt" op="equ" val="4">
            <dgm:alg type="composite">
              <dgm:param type="ar" val="0.682"/>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r" for="ch" forName="Accent4" refType="w" fact="0.5427"/>
              <dgm:constr type="t" for="ch" forName="Accent4" refType="h" fact="0.6834"/>
              <dgm:constr type="w" for="ch" forName="Accent4" refType="w" fact="0.2269"/>
              <dgm:constr type="h" for="ch" forName="Accent4" refType="h" fact="0.1333"/>
              <dgm:constr type="r" for="ch" forName="Accent3" refType="w" fact="0.3587"/>
              <dgm:constr type="t" for="ch" forName="Accent3" refType="h" fact="0.4021"/>
              <dgm:constr type="w" for="ch" forName="Accent3" refType="w" fact="0.2269"/>
              <dgm:constr type="h" for="ch" forName="Accent3" refType="h" fact="0.1333"/>
              <dgm:constr type="r" for="ch" forName="Accent2" refType="w" fact="0.6235"/>
              <dgm:constr type="t" for="ch" forName="Accent2" refType="h" fact="0.1529"/>
              <dgm:constr type="w" for="ch" forName="Accent2" refType="w" fact="0.2269"/>
              <dgm:constr type="h" for="ch" forName="Accent2" refType="h" fact="0.1333"/>
              <dgm:constr type="r" for="ch" forName="Accent1" refType="w" fact="0"/>
              <dgm:constr type="t" for="ch" forName="Accent1" refType="h" fact="0"/>
              <dgm:constr type="w" for="ch" forName="Accent1" refType="w" fact="0"/>
              <dgm:constr type="h" for="ch" forName="Accent1" refType="h" fact="0"/>
              <dgm:constr type="r" for="ch" forName="Child4" refType="w" fact="0.9446"/>
              <dgm:constr type="t" for="ch" forName="Child4" refType="h" fact="0.7093"/>
              <dgm:constr type="w" for="ch" forName="Child4" refType="w" fact="0.4927"/>
              <dgm:constr type="h" for="ch" forName="Child4" refType="h" fact="0.2907"/>
              <dgm:constr type="r" for="ch" forName="Parent" refType="w"/>
              <dgm:constr type="t" for="ch" forName="Parent" refType="h" fact="0.3226"/>
              <dgm:constr type="w" for="ch" forName="Parent" refType="w" fact="0.6013"/>
              <dgm:constr type="h" for="ch" forName="Parent" refType="h" fact="0.3547"/>
              <dgm:constr type="r" for="ch" forName="Child2" refType="w" fact="0.4927"/>
              <dgm:constr type="t" for="ch" forName="Child2" refType="h" fact="0.1788"/>
              <dgm:constr type="w" for="ch" forName="Child2" refType="w" fact="0.4927"/>
              <dgm:constr type="h" for="ch" forName="Child2" refType="h" fact="0.2907"/>
              <dgm:constr type="r" for="ch" forName="Child3" refType="w" fact="0.4927"/>
              <dgm:constr type="t" for="ch" forName="Child3" refType="h" fact="0.5303"/>
              <dgm:constr type="w" for="ch" forName="Child3" refType="w" fact="0.4927"/>
              <dgm:constr type="h" for="ch" forName="Child3" refType="h" fact="0.2907"/>
              <dgm:constr type="r" for="ch" forName="Child1" refType="w" fact="0.9446"/>
              <dgm:constr type="t" for="ch" forName="Child1" refType="h" fact="0"/>
              <dgm:constr type="w" for="ch" forName="Child1" refType="w" fact="0.4927"/>
              <dgm:constr type="h" for="ch" forName="Child1" refType="h" fact="0.2907"/>
            </dgm:constrLst>
          </dgm:if>
          <dgm:if name="Name18" axis="ch ch" ptType="node node" st="1 1" cnt="1 0" func="cnt" op="equ" val="5">
            <dgm:alg type="composite">
              <dgm:param type="ar" val="0.9538"/>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5"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r" for="ch" forName="Accent5" refType="w" fact="0.7142"/>
              <dgm:constr type="t" for="ch" forName="Accent5" refType="h" fact="0.7126"/>
              <dgm:constr type="w" for="ch" forName="Accent5" refType="w" fact="0.1622"/>
              <dgm:constr type="h" for="ch" forName="Accent5" refType="h" fact="0.1333"/>
              <dgm:constr type="r" for="ch" forName="Accent4" refType="w" fact="0.388"/>
              <dgm:constr type="t" for="ch" forName="Accent4" refType="h" fact="0.6834"/>
              <dgm:constr type="w" for="ch" forName="Accent4" refType="w" fact="0.1622"/>
              <dgm:constr type="h" for="ch" forName="Accent4" refType="h" fact="0.1333"/>
              <dgm:constr type="r" for="ch" forName="Accent3" refType="w" fact="0.2565"/>
              <dgm:constr type="t" for="ch" forName="Accent3" refType="h" fact="0.4021"/>
              <dgm:constr type="w" for="ch" forName="Accent3" refType="w" fact="0.1622"/>
              <dgm:constr type="h" for="ch" forName="Accent3" refType="h" fact="0.1333"/>
              <dgm:constr type="r" for="ch" forName="Accent2" refType="w" fact="0.4458"/>
              <dgm:constr type="t" for="ch" forName="Accent2" refType="h" fact="0.1529"/>
              <dgm:constr type="w" for="ch" forName="Accent2" refType="w" fact="0.1622"/>
              <dgm:constr type="h" for="ch" forName="Accent2" refType="h" fact="0.1333"/>
              <dgm:constr type="r" for="ch" forName="Accent1" refType="w" fact="0"/>
              <dgm:constr type="t" for="ch" forName="Accent1" refType="h" fact="0"/>
              <dgm:constr type="w" for="ch" forName="Accent1" refType="w" fact="0"/>
              <dgm:constr type="h" for="ch" forName="Accent1" refType="h" fact="0"/>
              <dgm:constr type="r" for="ch" forName="Child4" refType="w" fact="0.6754"/>
              <dgm:constr type="t" for="ch" forName="Child4" refType="h" fact="0.7093"/>
              <dgm:constr type="w" for="ch" forName="Child4" refType="w" fact="0.3523"/>
              <dgm:constr type="h" for="ch" forName="Child4" refType="h" fact="0.2907"/>
              <dgm:constr type="r" for="ch" forName="Parent" refType="w" fact="0.715"/>
              <dgm:constr type="t" for="ch" forName="Parent" refType="h" fact="0.3226"/>
              <dgm:constr type="w" for="ch" forName="Parent" refType="w" fact="0.4299"/>
              <dgm:constr type="h" for="ch" forName="Parent" refType="h" fact="0.3547"/>
              <dgm:constr type="r" for="ch" forName="Child2" refType="w" fact="0.3523"/>
              <dgm:constr type="t" for="ch" forName="Child2" refType="h" fact="0.1788"/>
              <dgm:constr type="w" for="ch" forName="Child2" refType="w" fact="0.3523"/>
              <dgm:constr type="h" for="ch" forName="Child2" refType="h" fact="0.2907"/>
              <dgm:constr type="r" for="ch" forName="Child3" refType="w" fact="0.3523"/>
              <dgm:constr type="t" for="ch" forName="Child3" refType="h" fact="0.5303"/>
              <dgm:constr type="w" for="ch" forName="Child3" refType="w" fact="0.3523"/>
              <dgm:constr type="h" for="ch" forName="Child3" refType="h" fact="0.2907"/>
              <dgm:constr type="r" for="ch" forName="Child5" refType="w"/>
              <dgm:constr type="t" for="ch" forName="Child5" refType="h" fact="0.5305"/>
              <dgm:constr type="w" for="ch" forName="Child5" refType="w" fact="0.3523"/>
              <dgm:constr type="h" for="ch" forName="Child5" refType="h" fact="0.2907"/>
              <dgm:constr type="r" for="ch" forName="Child1" refType="w" fact="0.6754"/>
              <dgm:constr type="t" for="ch" forName="Child1" refType="h" fact="0"/>
              <dgm:constr type="w" for="ch" forName="Child1" refType="w" fact="0.3523"/>
              <dgm:constr type="h" for="ch" forName="Child1" refType="h" fact="0.2907"/>
            </dgm:constrLst>
          </dgm:if>
          <dgm:else name="Name19">
            <dgm:alg type="composite">
              <dgm:param type="ar" val="0.9538"/>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5" refType="primFontSz" refFor="des" refForName="Parent" op="lte"/>
              <dgm:constr type="primFontSz" for="des" forName="Child6" refType="primFontSz" refFor="des" refForName="Parent" op="lte"/>
              <dgm:constr type="primFontSz" for="des" forName="Child7"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ptType="node" op="equ" val="65"/>
              <dgm:constr type="r" for="ch" forName="Accent6" refType="w" fact="0.9066"/>
              <dgm:constr type="t" for="ch" forName="Accent6" refType="h" fact="0.4635"/>
              <dgm:constr type="w" for="ch" forName="Accent6" refType="w" fact="0.1622"/>
              <dgm:constr type="h" for="ch" forName="Accent6" refType="h" fact="0.1333"/>
              <dgm:constr type="r" for="ch" forName="Accent5" refType="w" fact="0.7142"/>
              <dgm:constr type="t" for="ch" forName="Accent5" refType="h" fact="0.7126"/>
              <dgm:constr type="w" for="ch" forName="Accent5" refType="w" fact="0.1622"/>
              <dgm:constr type="h" for="ch" forName="Accent5" refType="h" fact="0.1333"/>
              <dgm:constr type="r" for="ch" forName="Accent4" refType="w" fact="0.388"/>
              <dgm:constr type="t" for="ch" forName="Accent4" refType="h" fact="0.6834"/>
              <dgm:constr type="w" for="ch" forName="Accent4" refType="w" fact="0.1622"/>
              <dgm:constr type="h" for="ch" forName="Accent4" refType="h" fact="0.1333"/>
              <dgm:constr type="r" for="ch" forName="Accent3" refType="w" fact="0.2565"/>
              <dgm:constr type="t" for="ch" forName="Accent3" refType="h" fact="0.4021"/>
              <dgm:constr type="w" for="ch" forName="Accent3" refType="w" fact="0.1622"/>
              <dgm:constr type="h" for="ch" forName="Accent3" refType="h" fact="0.1333"/>
              <dgm:constr type="r" for="ch" forName="Accent2" refType="w" fact="0.4458"/>
              <dgm:constr type="t" for="ch" forName="Accent2" refType="h" fact="0.1529"/>
              <dgm:constr type="w" for="ch" forName="Accent2" refType="w" fact="0.1622"/>
              <dgm:constr type="h" for="ch" forName="Accent2" refType="h" fact="0.1333"/>
              <dgm:constr type="r" for="ch" forName="Accent1" refType="w" fact="0"/>
              <dgm:constr type="t" for="ch" forName="Accent1" refType="h" fact="0"/>
              <dgm:constr type="w" for="ch" forName="Accent1" refType="w" fact="0"/>
              <dgm:constr type="h" for="ch" forName="Accent1" refType="h" fact="0"/>
              <dgm:constr type="r" for="ch" forName="Child4" refType="w" fact="0.6754"/>
              <dgm:constr type="t" for="ch" forName="Child4" refType="h" fact="0.7093"/>
              <dgm:constr type="w" for="ch" forName="Child4" refType="w" fact="0.3523"/>
              <dgm:constr type="h" for="ch" forName="Child4" refType="h" fact="0.2907"/>
              <dgm:constr type="r" for="ch" forName="Parent" refType="w" fact="0.715"/>
              <dgm:constr type="t" for="ch" forName="Parent" refType="h" fact="0.3226"/>
              <dgm:constr type="w" for="ch" forName="Parent" refType="w" fact="0.4299"/>
              <dgm:constr type="h" for="ch" forName="Parent" refType="h" fact="0.3547"/>
              <dgm:constr type="r" for="ch" forName="Child2" refType="w" fact="0.3523"/>
              <dgm:constr type="t" for="ch" forName="Child2" refType="h" fact="0.1788"/>
              <dgm:constr type="w" for="ch" forName="Child2" refType="w" fact="0.3523"/>
              <dgm:constr type="h" for="ch" forName="Child2" refType="h" fact="0.2907"/>
              <dgm:constr type="r" for="ch" forName="Child3" refType="w" fact="0.3523"/>
              <dgm:constr type="t" for="ch" forName="Child3" refType="h" fact="0.5303"/>
              <dgm:constr type="w" for="ch" forName="Child3" refType="w" fact="0.3523"/>
              <dgm:constr type="h" for="ch" forName="Child3" refType="h" fact="0.2907"/>
              <dgm:constr type="r" for="ch" forName="Child5" refType="w"/>
              <dgm:constr type="t" for="ch" forName="Child5" refType="h" fact="0.5305"/>
              <dgm:constr type="w" for="ch" forName="Child5" refType="w" fact="0.3523"/>
              <dgm:constr type="h" for="ch" forName="Child5" refType="h" fact="0.2907"/>
              <dgm:constr type="r" for="ch" forName="Child6" refType="w"/>
              <dgm:constr type="t" for="ch" forName="Child6" refType="h" fact="0.1784"/>
              <dgm:constr type="w" for="ch" forName="Child6" refType="w" fact="0.3523"/>
              <dgm:constr type="h" for="ch" forName="Child6" refType="h" fact="0.2907"/>
              <dgm:constr type="r" for="ch" forName="Child1" refType="w" fact="0.6754"/>
              <dgm:constr type="t" for="ch" forName="Child1" refType="h" fact="0"/>
              <dgm:constr type="w" for="ch" forName="Child1" refType="w" fact="0.3523"/>
              <dgm:constr type="h" for="ch" forName="Child1" refType="h" fact="0.2907"/>
            </dgm:constrLst>
          </dgm:else>
        </dgm:choose>
      </dgm:else>
    </dgm:choose>
    <dgm:forEach name="wrapper" axis="self" ptType="parTrans">
      <dgm:forEach name="accentRepeat" axis="self">
        <dgm:layoutNode name="Accent" styleLbl="bgShp">
          <dgm:alg type="sp"/>
          <dgm:shape xmlns:r="http://schemas.openxmlformats.org/officeDocument/2006/relationships" type="hexagon" r:blip="" zOrderOff="-2">
            <dgm:adjLst>
              <dgm:adj idx="1" val="0.289"/>
              <dgm:adj idx="2" val="1.1547"/>
            </dgm:adjLst>
          </dgm:shape>
          <dgm:presOf/>
        </dgm:layoutNode>
      </dgm:forEach>
    </dgm:forEach>
    <dgm:forEach name="Name20" axis="ch" ptType="node" cnt="1">
      <dgm:layoutNode name="Parent" styleLbl="node0">
        <dgm:varLst>
          <dgm:chMax val="6"/>
          <dgm:chPref val="6"/>
        </dgm:varLst>
        <dgm:alg type="tx"/>
        <dgm:shape xmlns:r="http://schemas.openxmlformats.org/officeDocument/2006/relationships" type="hexagon" r:blip="">
          <dgm:adjLst>
            <dgm:adj idx="1" val="0.2857"/>
            <dgm:adj idx="2" val="1.1547"/>
          </dgm:adjLst>
        </dgm:shape>
        <dgm:presOf axis="self"/>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1" axis="ch ch" ptType="node node" st="1 1" cnt="1 1">
      <dgm:layoutNode name="Accent1">
        <dgm:alg type="sp"/>
        <dgm:shape xmlns:r="http://schemas.openxmlformats.org/officeDocument/2006/relationships" r:blip="" zOrderOff="-2">
          <dgm:adjLst/>
        </dgm:shape>
        <dgm:presOf/>
        <dgm:constrLst/>
        <dgm:forEach name="Name22" ref="accentRepeat"/>
      </dgm:layoutNode>
      <dgm:layoutNode name="Child1"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3" axis="ch ch" ptType="node node" st="1 2" cnt="1 1">
      <dgm:layoutNode name="Accent2">
        <dgm:alg type="sp"/>
        <dgm:shape xmlns:r="http://schemas.openxmlformats.org/officeDocument/2006/relationships" r:blip="" zOrderOff="-2">
          <dgm:adjLst/>
        </dgm:shape>
        <dgm:presOf/>
        <dgm:constrLst/>
        <dgm:forEach name="Name24" ref="accentRepeat"/>
      </dgm:layoutNode>
      <dgm:layoutNode name="Child2"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5" axis="ch ch" ptType="node node" st="1 3" cnt="1 1">
      <dgm:layoutNode name="Accent3">
        <dgm:alg type="sp"/>
        <dgm:shape xmlns:r="http://schemas.openxmlformats.org/officeDocument/2006/relationships" r:blip="" zOrderOff="-2">
          <dgm:adjLst/>
        </dgm:shape>
        <dgm:presOf/>
        <dgm:constrLst/>
        <dgm:forEach name="Name26" ref="accentRepeat"/>
      </dgm:layoutNode>
      <dgm:layoutNode name="Child3"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7" axis="ch ch" ptType="node node" st="1 4" cnt="1 1">
      <dgm:layoutNode name="Accent4">
        <dgm:alg type="sp"/>
        <dgm:shape xmlns:r="http://schemas.openxmlformats.org/officeDocument/2006/relationships" r:blip="">
          <dgm:adjLst/>
        </dgm:shape>
        <dgm:presOf/>
        <dgm:constrLst/>
        <dgm:forEach name="Name28" ref="accentRepeat"/>
      </dgm:layoutNode>
      <dgm:layoutNode name="Child4"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9" axis="ch ch" ptType="node node" st="1 5" cnt="1 1">
      <dgm:layoutNode name="Accent5">
        <dgm:alg type="sp"/>
        <dgm:shape xmlns:r="http://schemas.openxmlformats.org/officeDocument/2006/relationships" r:blip="">
          <dgm:adjLst/>
        </dgm:shape>
        <dgm:presOf/>
        <dgm:constrLst/>
        <dgm:forEach name="Name30" ref="accentRepeat"/>
      </dgm:layoutNode>
      <dgm:layoutNode name="Child5"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31" axis="ch ch" ptType="node node" st="1 6" cnt="1 1">
      <dgm:layoutNode name="Accent6">
        <dgm:alg type="sp"/>
        <dgm:shape xmlns:r="http://schemas.openxmlformats.org/officeDocument/2006/relationships" r:blip="">
          <dgm:adjLst/>
        </dgm:shape>
        <dgm:presOf/>
        <dgm:constrLst/>
        <dgm:forEach name="Name32" ref="accentRepeat"/>
      </dgm:layoutNode>
      <dgm:layoutNode name="Child6"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layoutNode>
</dgm:layoutDef>
</file>

<file path=ppt/diagrams/layout3.xml><?xml version="1.0" encoding="utf-8"?>
<dgm:layoutDef xmlns:dgm="http://schemas.openxmlformats.org/drawingml/2006/diagram" xmlns:a="http://schemas.openxmlformats.org/drawingml/2006/main" uniqueId="urn:microsoft.com/office/officeart/2011/layout/HexagonRadial">
  <dgm:title val="Hexagon Radial"/>
  <dgm:desc val="Use to show a sequential process that relates to a central idea or theme. Limited to six Level 2 shapes. Works best with small amounts of text. Unused text does not appear, but remains available if you switch layouts."/>
  <dgm:catLst>
    <dgm:cat type="cycle" pri="8500"/>
    <dgm:cat type="officeonline" pri="9000"/>
  </dgm:catLst>
  <dgm:sampData>
    <dgm:dataModel>
      <dgm:ptLst>
        <dgm:pt modelId="0" type="doc"/>
        <dgm:pt modelId="10">
          <dgm:prSet phldr="1"/>
        </dgm:pt>
        <dgm:pt modelId="11">
          <dgm:prSet phldr="1"/>
        </dgm:pt>
        <dgm:pt modelId="12">
          <dgm:prSet phldr="1"/>
        </dgm:pt>
        <dgm:pt modelId="13">
          <dgm:prSet phldr="1"/>
        </dgm:pt>
        <dgm:pt modelId="14">
          <dgm:prSet phldr="1"/>
        </dgm:pt>
        <dgm:pt modelId="15">
          <dgm:prSet phldr="1"/>
        </dgm:pt>
        <dgm:pt modelId="16">
          <dgm:prSet phldr="1"/>
        </dgm:pt>
      </dgm:ptLst>
      <dgm:cxnLst>
        <dgm:cxn modelId="40" srcId="0" destId="10" srcOrd="0" destOrd="0"/>
        <dgm:cxn modelId="50" srcId="10" destId="11" srcOrd="0" destOrd="0"/>
        <dgm:cxn modelId="60" srcId="10" destId="12" srcOrd="0" destOrd="0"/>
        <dgm:cxn modelId="70" srcId="10" destId="13" srcOrd="0" destOrd="0"/>
        <dgm:cxn modelId="80" srcId="10" destId="14" srcOrd="0" destOrd="0"/>
        <dgm:cxn modelId="90" srcId="10" destId="15" srcOrd="0" destOrd="0"/>
        <dgm:cxn modelId="100" srcId="10" destId="16" srcOrd="0" destOrd="0"/>
      </dgm:cxnLst>
      <dgm:bg/>
      <dgm:whole/>
    </dgm:dataModel>
  </dgm:sampData>
  <dgm:styleData>
    <dgm:dataModel>
      <dgm:ptLst>
        <dgm:pt modelId="0" type="doc"/>
        <dgm:pt modelId="10">
          <dgm:prSet phldr="1"/>
        </dgm:pt>
        <dgm:pt modelId="11">
          <dgm:prSet phldr="1"/>
        </dgm:pt>
        <dgm:pt modelId="12">
          <dgm:prSet phldr="1"/>
        </dgm:pt>
        <dgm:pt modelId="13">
          <dgm:prSet phldr="1"/>
        </dgm:pt>
      </dgm:ptLst>
      <dgm:cxnLst>
        <dgm:cxn modelId="40" srcId="0" destId="10" srcOrd="0" destOrd="0"/>
        <dgm:cxn modelId="50" srcId="10" destId="11" srcOrd="0" destOrd="0"/>
        <dgm:cxn modelId="60" srcId="10" destId="12" srcOrd="0" destOrd="0"/>
        <dgm:cxn modelId="70" srcId="10" destId="13" srcOrd="0" destOrd="0"/>
      </dgm:cxnLst>
      <dgm:bg/>
      <dgm:whole/>
    </dgm:dataModel>
  </dgm:styleData>
  <dgm:clrData>
    <dgm:dataModel>
      <dgm:ptLst>
        <dgm:pt modelId="0" type="doc"/>
        <dgm:pt modelId="10">
          <dgm:prSet phldr="1"/>
        </dgm:pt>
        <dgm:pt modelId="11">
          <dgm:prSet phldr="1"/>
        </dgm:pt>
        <dgm:pt modelId="12">
          <dgm:prSet phldr="1"/>
        </dgm:pt>
        <dgm:pt modelId="13">
          <dgm:prSet phldr="1"/>
        </dgm:pt>
        <dgm:pt modelId="14">
          <dgm:prSet phldr="1"/>
        </dgm:pt>
        <dgm:pt modelId="15">
          <dgm:prSet phldr="1"/>
        </dgm:pt>
        <dgm:pt modelId="16">
          <dgm:prSet phldr="1"/>
        </dgm:pt>
      </dgm:ptLst>
      <dgm:cxnLst>
        <dgm:cxn modelId="40" srcId="0" destId="10" srcOrd="0" destOrd="0"/>
        <dgm:cxn modelId="50" srcId="10" destId="11" srcOrd="0" destOrd="0"/>
        <dgm:cxn modelId="60" srcId="10" destId="12" srcOrd="0" destOrd="0"/>
        <dgm:cxn modelId="70" srcId="10" destId="13" srcOrd="0" destOrd="0"/>
        <dgm:cxn modelId="80" srcId="10" destId="14" srcOrd="0" destOrd="0"/>
        <dgm:cxn modelId="90" srcId="10" destId="15" srcOrd="0" destOrd="0"/>
        <dgm:cxn modelId="100" srcId="10" destId="16" srcOrd="0" destOrd="0"/>
      </dgm:cxnLst>
      <dgm:bg/>
      <dgm:whole/>
    </dgm:dataModel>
  </dgm:clrData>
  <dgm:layoutNode name="Name0">
    <dgm:varLst>
      <dgm:chMax val="1"/>
      <dgm:chPref val="1"/>
      <dgm:dir/>
      <dgm:animOne val="branch"/>
      <dgm:animLvl val="lvl"/>
    </dgm:varLst>
    <dgm:shape xmlns:r="http://schemas.openxmlformats.org/officeDocument/2006/relationships" r:blip="">
      <dgm:adjLst/>
    </dgm:shape>
    <dgm:choose name="Name1">
      <dgm:if name="Name2" func="var" arg="dir" op="equ" val="norm">
        <dgm:choose name="Name3">
          <dgm:if name="Name4" axis="ch ch" ptType="node node" st="1 1" cnt="1 0" func="cnt" op="equ" val="0">
            <dgm:alg type="composite">
              <dgm:param type="ar" val="1.1561"/>
            </dgm:alg>
            <dgm:constrLst>
              <dgm:constr type="primFontSz" for="des" forName="Parent" val="65"/>
              <dgm:constr type="l" for="ch" forName="Parent" refType="w" fact="0"/>
              <dgm:constr type="t" for="ch" forName="Parent" refType="h" fact="0"/>
              <dgm:constr type="w" for="ch" forName="Parent" refType="w"/>
              <dgm:constr type="h" for="ch" forName="Parent" refType="h"/>
            </dgm:constrLst>
          </dgm:if>
          <dgm:if name="Name5" axis="ch ch" ptType="node node" st="1 1" cnt="1 0" func="cnt" op="lte" val="1">
            <dgm:alg type="composite">
              <dgm:param type="ar" val="1.368"/>
            </dgm:alg>
            <dgm:constrLst>
              <dgm:constr type="primFontSz" for="des" forName="Parent" val="65"/>
              <dgm:constr type="primFontSz" for="des" forName="Child1" val="65"/>
              <dgm:constr type="primFontSz" for="des" forName="Child1" refType="primFontSz" refFor="des" refForName="Parent" op="lte"/>
              <dgm:constr type="l" for="ch" forName="Accent1" refType="w" fact="0.1685"/>
              <dgm:constr type="t" for="ch" forName="Accent1" refType="h" fact="0.2946"/>
              <dgm:constr type="w" for="ch" forName="Accent1" refType="w" fact="0.462"/>
              <dgm:constr type="h" for="ch" forName="Accent1" refType="h" fact="0.5472"/>
              <dgm:constr type="l" for="ch" forName="Parent" refType="w" fact="0"/>
              <dgm:constr type="t" for="ch" forName="Parent" refType="h" fact="0.2885"/>
              <dgm:constr type="w" for="ch" forName="Parent" refType="w" fact="0.6013"/>
              <dgm:constr type="h" for="ch" forName="Parent" refType="h" fact="0.7115"/>
              <dgm:constr type="l" for="ch" forName="Child1" refType="w" fact="0.5073"/>
              <dgm:constr type="t" for="ch" forName="Child1" refType="h" fact="0"/>
              <dgm:constr type="w" for="ch" forName="Child1" refType="w" fact="0.4927"/>
              <dgm:constr type="h" for="ch" forName="Child1" refType="h" fact="0.5831"/>
            </dgm:constrLst>
          </dgm:if>
          <dgm:if name="Name6" axis="ch ch" ptType="node node" st="1 1" cnt="1 0" func="cnt" op="equ" val="2">
            <dgm:alg type="composite">
              <dgm:param type="ar" val="1.0619"/>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2" refType="primFontSz" refFor="des" refForName="Child1" op="equ"/>
              <dgm:constr type="l" for="ch" forName="Accent2" refType="w" fact="0.6413"/>
              <dgm:constr type="t" for="ch" forName="Accent2" refType="h" fact="0.3477"/>
              <dgm:constr type="w" for="ch" forName="Accent2" refType="w" fact="0.2269"/>
              <dgm:constr type="h" for="ch" forName="Accent2" refType="h" fact="0.2076"/>
              <dgm:constr type="l" for="ch" forName="Accent1" refType="w" fact="0"/>
              <dgm:constr type="t" for="ch" forName="Accent1" refType="h" fact="0"/>
              <dgm:constr type="w" for="ch" forName="Accent1" refType="w" fact="0"/>
              <dgm:constr type="h" for="ch" forName="Accent1" refType="h" fact="0"/>
              <dgm:constr type="l" for="ch" forName="Parent" refType="w" fact="0"/>
              <dgm:constr type="t" for="ch" forName="Parent" refType="h" fact="0.2239"/>
              <dgm:constr type="w" for="ch" forName="Parent" refType="w" fact="0.6013"/>
              <dgm:constr type="h" for="ch" forName="Parent" refType="h" fact="0.5523"/>
              <dgm:constr type="l" for="ch" forName="Child1" refType="w" fact="0.5073"/>
              <dgm:constr type="t" for="ch" forName="Child1" refType="h" fact="0"/>
              <dgm:constr type="w" for="ch" forName="Child1" refType="w" fact="0.4927"/>
              <dgm:constr type="h" for="ch" forName="Child1" refType="h" fact="0.4527"/>
              <dgm:constr type="l" for="ch" forName="Child2" refType="w" fact="0.5073"/>
              <dgm:constr type="t" for="ch" forName="Child2" refType="h" fact="0.5473"/>
              <dgm:constr type="w" for="ch" forName="Child2" refType="w" fact="0.4927"/>
              <dgm:constr type="h" for="ch" forName="Child2" refType="h" fact="0.4527"/>
            </dgm:constrLst>
          </dgm:if>
          <dgm:if name="Name7" axis="ch ch" ptType="node node" st="1 1" cnt="1 0" func="cnt" op="equ" val="3">
            <dgm:alg type="composite">
              <dgm:param type="ar" val="0.8305"/>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2" refType="primFontSz" refFor="des" refForName="Child1" op="equ"/>
              <dgm:constr type="primFontSz" for="des" forName="Child3" refType="primFontSz" refFor="des" refForName="Child1" op="equ"/>
              <dgm:constr type="l" for="ch" forName="Accent3" refType="w" fact="0.4573"/>
              <dgm:constr type="t" for="ch" forName="Accent3" refType="h" fact="0.6145"/>
              <dgm:constr type="w" for="ch" forName="Accent3" refType="w" fact="0.2269"/>
              <dgm:constr type="h" for="ch" forName="Accent3" refType="h" fact="0.1623"/>
              <dgm:constr type="l" for="ch" forName="Accent2" refType="w" fact="0.6413"/>
              <dgm:constr type="t" for="ch" forName="Accent2" refType="h" fact="0.2719"/>
              <dgm:constr type="w" for="ch" forName="Accent2" refType="w" fact="0.2269"/>
              <dgm:constr type="h" for="ch" forName="Accent2" refType="h" fact="0.1623"/>
              <dgm:constr type="l" for="ch" forName="Accent1" refType="w" fact="0"/>
              <dgm:constr type="t" for="ch" forName="Accent1" refType="h" fact="0"/>
              <dgm:constr type="w" for="ch" forName="Accent1" refType="w" fact="0"/>
              <dgm:constr type="h" for="ch" forName="Accent1" refType="h" fact="0"/>
              <dgm:constr type="l" for="ch" forName="Child3" refType="w" fact="0.0554"/>
              <dgm:constr type="t" for="ch" forName="Child3" refType="h" fact="0.646"/>
              <dgm:constr type="w" for="ch" forName="Child3" refType="w" fact="0.4927"/>
              <dgm:constr type="h" for="ch" forName="Child3" refType="h" fact="0.354"/>
              <dgm:constr type="l" for="ch" forName="Parent" refType="w" fact="0"/>
              <dgm:constr type="t" for="ch" forName="Parent" refType="h" fact="0.1751"/>
              <dgm:constr type="w" for="ch" forName="Parent" refType="w" fact="0.6013"/>
              <dgm:constr type="h" for="ch" forName="Parent" refType="h" fact="0.4319"/>
              <dgm:constr type="l" for="ch" forName="Child1" refType="w" fact="0.5073"/>
              <dgm:constr type="t" for="ch" forName="Child1" refType="h" fact="0"/>
              <dgm:constr type="w" for="ch" forName="Child1" refType="w" fact="0.4927"/>
              <dgm:constr type="h" for="ch" forName="Child1" refType="h" fact="0.354"/>
              <dgm:constr type="l" for="ch" forName="Child2" refType="w" fact="0.5073"/>
              <dgm:constr type="t" for="ch" forName="Child2" refType="h" fact="0.428"/>
              <dgm:constr type="w" for="ch" forName="Child2" refType="w" fact="0.4927"/>
              <dgm:constr type="h" for="ch" forName="Child2" refType="h" fact="0.354"/>
            </dgm:constrLst>
          </dgm:if>
          <dgm:if name="Name8" axis="ch ch" ptType="node node" st="1 1" cnt="1 0" func="cnt" op="equ" val="4">
            <dgm:alg type="composite">
              <dgm:param type="ar" val="0.682"/>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l" for="ch" forName="Accent4" refType="w" fact="0.4573"/>
              <dgm:constr type="t" for="ch" forName="Accent4" refType="h" fact="0.6834"/>
              <dgm:constr type="w" for="ch" forName="Accent4" refType="w" fact="0.2269"/>
              <dgm:constr type="h" for="ch" forName="Accent4" refType="h" fact="0.1333"/>
              <dgm:constr type="l" for="ch" forName="Accent3" refType="w" fact="0.6413"/>
              <dgm:constr type="t" for="ch" forName="Accent3" refType="h" fact="0.4021"/>
              <dgm:constr type="w" for="ch" forName="Accent3" refType="w" fact="0.2269"/>
              <dgm:constr type="h" for="ch" forName="Accent3" refType="h" fact="0.1333"/>
              <dgm:constr type="l" for="ch" forName="Accent2" refType="w" fact="0.3765"/>
              <dgm:constr type="t" for="ch" forName="Accent2" refType="h" fact="0.1529"/>
              <dgm:constr type="w" for="ch" forName="Accent2" refType="w" fact="0.2269"/>
              <dgm:constr type="h" for="ch" forName="Accent2" refType="h" fact="0.1333"/>
              <dgm:constr type="l" for="ch" forName="Accent1" refType="w" fact="0"/>
              <dgm:constr type="t" for="ch" forName="Accent1" refType="h" fact="0"/>
              <dgm:constr type="w" for="ch" forName="Accent1" refType="w" fact="0"/>
              <dgm:constr type="h" for="ch" forName="Accent1" refType="h" fact="0"/>
              <dgm:constr type="l" for="ch" forName="Child4" refType="w" fact="0.0554"/>
              <dgm:constr type="t" for="ch" forName="Child4" refType="h" fact="0.7093"/>
              <dgm:constr type="w" for="ch" forName="Child4" refType="w" fact="0.4927"/>
              <dgm:constr type="h" for="ch" forName="Child4" refType="h" fact="0.2907"/>
              <dgm:constr type="l" for="ch" forName="Parent" refType="w" fact="0"/>
              <dgm:constr type="t" for="ch" forName="Parent" refType="h" fact="0.3226"/>
              <dgm:constr type="w" for="ch" forName="Parent" refType="w" fact="0.6013"/>
              <dgm:constr type="h" for="ch" forName="Parent" refType="h" fact="0.3547"/>
              <dgm:constr type="l" for="ch" forName="Child2" refType="w" fact="0.5073"/>
              <dgm:constr type="t" for="ch" forName="Child2" refType="h" fact="0.1788"/>
              <dgm:constr type="w" for="ch" forName="Child2" refType="w" fact="0.4927"/>
              <dgm:constr type="h" for="ch" forName="Child2" refType="h" fact="0.2907"/>
              <dgm:constr type="l" for="ch" forName="Child3" refType="w" fact="0.5073"/>
              <dgm:constr type="t" for="ch" forName="Child3" refType="h" fact="0.5303"/>
              <dgm:constr type="w" for="ch" forName="Child3" refType="w" fact="0.4927"/>
              <dgm:constr type="h" for="ch" forName="Child3" refType="h" fact="0.2907"/>
              <dgm:constr type="l" for="ch" forName="Child1" refType="w" fact="0.0554"/>
              <dgm:constr type="t" for="ch" forName="Child1" refType="h" fact="0"/>
              <dgm:constr type="w" for="ch" forName="Child1" refType="w" fact="0.4927"/>
              <dgm:constr type="h" for="ch" forName="Child1" refType="h" fact="0.2907"/>
            </dgm:constrLst>
          </dgm:if>
          <dgm:if name="Name9" axis="ch ch" ptType="node node" st="1 1" cnt="1 0" func="cnt" op="equ" val="5">
            <dgm:alg type="composite">
              <dgm:param type="ar" val="0.9538"/>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5"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l" for="ch" forName="Accent5" refType="w" fact="0.2858"/>
              <dgm:constr type="t" for="ch" forName="Accent5" refType="h" fact="0.7126"/>
              <dgm:constr type="w" for="ch" forName="Accent5" refType="w" fact="0.1622"/>
              <dgm:constr type="h" for="ch" forName="Accent5" refType="h" fact="0.1333"/>
              <dgm:constr type="l" for="ch" forName="Accent4" refType="w" fact="0.612"/>
              <dgm:constr type="t" for="ch" forName="Accent4" refType="h" fact="0.6834"/>
              <dgm:constr type="w" for="ch" forName="Accent4" refType="w" fact="0.1622"/>
              <dgm:constr type="h" for="ch" forName="Accent4" refType="h" fact="0.1333"/>
              <dgm:constr type="l" for="ch" forName="Accent3" refType="w" fact="0.7435"/>
              <dgm:constr type="t" for="ch" forName="Accent3" refType="h" fact="0.4021"/>
              <dgm:constr type="w" for="ch" forName="Accent3" refType="w" fact="0.1622"/>
              <dgm:constr type="h" for="ch" forName="Accent3" refType="h" fact="0.1333"/>
              <dgm:constr type="l" for="ch" forName="Accent2" refType="w" fact="0.5542"/>
              <dgm:constr type="t" for="ch" forName="Accent2" refType="h" fact="0.1529"/>
              <dgm:constr type="w" for="ch" forName="Accent2" refType="w" fact="0.1622"/>
              <dgm:constr type="h" for="ch" forName="Accent2" refType="h" fact="0.1333"/>
              <dgm:constr type="l" for="ch" forName="Accent1" refType="w" fact="0"/>
              <dgm:constr type="t" for="ch" forName="Accent1" refType="h" fact="0"/>
              <dgm:constr type="w" for="ch" forName="Accent1" refType="w" fact="0"/>
              <dgm:constr type="h" for="ch" forName="Accent1" refType="h" fact="0"/>
              <dgm:constr type="l" for="ch" forName="Child4" refType="w" fact="0.3246"/>
              <dgm:constr type="t" for="ch" forName="Child4" refType="h" fact="0.7093"/>
              <dgm:constr type="w" for="ch" forName="Child4" refType="w" fact="0.3523"/>
              <dgm:constr type="h" for="ch" forName="Child4" refType="h" fact="0.2907"/>
              <dgm:constr type="l" for="ch" forName="Parent" refType="w" fact="0.285"/>
              <dgm:constr type="t" for="ch" forName="Parent" refType="h" fact="0.3226"/>
              <dgm:constr type="w" for="ch" forName="Parent" refType="w" fact="0.4299"/>
              <dgm:constr type="h" for="ch" forName="Parent" refType="h" fact="0.3547"/>
              <dgm:constr type="l" for="ch" forName="Child2" refType="w" fact="0.6477"/>
              <dgm:constr type="t" for="ch" forName="Child2" refType="h" fact="0.1788"/>
              <dgm:constr type="w" for="ch" forName="Child2" refType="w" fact="0.3523"/>
              <dgm:constr type="h" for="ch" forName="Child2" refType="h" fact="0.2907"/>
              <dgm:constr type="l" for="ch" forName="Child3" refType="w" fact="0.6477"/>
              <dgm:constr type="t" for="ch" forName="Child3" refType="h" fact="0.5303"/>
              <dgm:constr type="w" for="ch" forName="Child3" refType="w" fact="0.3523"/>
              <dgm:constr type="h" for="ch" forName="Child3" refType="h" fact="0.2907"/>
              <dgm:constr type="l" for="ch" forName="Child5" refType="w" fact="0"/>
              <dgm:constr type="t" for="ch" forName="Child5" refType="h" fact="0.5305"/>
              <dgm:constr type="w" for="ch" forName="Child5" refType="w" fact="0.3523"/>
              <dgm:constr type="h" for="ch" forName="Child5" refType="h" fact="0.2907"/>
              <dgm:constr type="l" for="ch" forName="Child1" refType="w" fact="0.3246"/>
              <dgm:constr type="t" for="ch" forName="Child1" refType="h" fact="0"/>
              <dgm:constr type="w" for="ch" forName="Child1" refType="w" fact="0.3523"/>
              <dgm:constr type="h" for="ch" forName="Child1" refType="h" fact="0.2907"/>
            </dgm:constrLst>
          </dgm:if>
          <dgm:else name="Name10">
            <dgm:alg type="composite">
              <dgm:param type="ar" val="0.9538"/>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5" refType="primFontSz" refFor="des" refForName="Parent" op="lte"/>
              <dgm:constr type="primFontSz" for="des" forName="Child6" refType="primFontSz" refFor="des" refForName="Parent" op="lte"/>
              <dgm:constr type="primFontSz" for="des" forName="Child7"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ptType="node" op="equ" val="65"/>
              <dgm:constr type="l" for="ch" forName="Accent6" refType="w" fact="0.0934"/>
              <dgm:constr type="t" for="ch" forName="Accent6" refType="h" fact="0.4635"/>
              <dgm:constr type="w" for="ch" forName="Accent6" refType="w" fact="0.1622"/>
              <dgm:constr type="h" for="ch" forName="Accent6" refType="h" fact="0.1333"/>
              <dgm:constr type="l" for="ch" forName="Accent5" refType="w" fact="0.2858"/>
              <dgm:constr type="t" for="ch" forName="Accent5" refType="h" fact="0.7126"/>
              <dgm:constr type="w" for="ch" forName="Accent5" refType="w" fact="0.1622"/>
              <dgm:constr type="h" for="ch" forName="Accent5" refType="h" fact="0.1333"/>
              <dgm:constr type="l" for="ch" forName="Accent4" refType="w" fact="0.612"/>
              <dgm:constr type="t" for="ch" forName="Accent4" refType="h" fact="0.6834"/>
              <dgm:constr type="w" for="ch" forName="Accent4" refType="w" fact="0.1622"/>
              <dgm:constr type="h" for="ch" forName="Accent4" refType="h" fact="0.1333"/>
              <dgm:constr type="l" for="ch" forName="Accent3" refType="w" fact="0.7435"/>
              <dgm:constr type="t" for="ch" forName="Accent3" refType="h" fact="0.4021"/>
              <dgm:constr type="w" for="ch" forName="Accent3" refType="w" fact="0.1622"/>
              <dgm:constr type="h" for="ch" forName="Accent3" refType="h" fact="0.1333"/>
              <dgm:constr type="l" for="ch" forName="Accent2" refType="w" fact="0.5542"/>
              <dgm:constr type="t" for="ch" forName="Accent2" refType="h" fact="0.1529"/>
              <dgm:constr type="w" for="ch" forName="Accent2" refType="w" fact="0.1622"/>
              <dgm:constr type="h" for="ch" forName="Accent2" refType="h" fact="0.1333"/>
              <dgm:constr type="l" for="ch" forName="Accent1" refType="w" fact="0"/>
              <dgm:constr type="t" for="ch" forName="Accent1" refType="h" fact="0"/>
              <dgm:constr type="w" for="ch" forName="Accent1" refType="w" fact="0"/>
              <dgm:constr type="h" for="ch" forName="Accent1" refType="h" fact="0"/>
              <dgm:constr type="l" for="ch" forName="Child4" refType="w" fact="0.3246"/>
              <dgm:constr type="t" for="ch" forName="Child4" refType="h" fact="0.7093"/>
              <dgm:constr type="w" for="ch" forName="Child4" refType="w" fact="0.3523"/>
              <dgm:constr type="h" for="ch" forName="Child4" refType="h" fact="0.2907"/>
              <dgm:constr type="l" for="ch" forName="Parent" refType="w" fact="0.285"/>
              <dgm:constr type="t" for="ch" forName="Parent" refType="h" fact="0.3226"/>
              <dgm:constr type="w" for="ch" forName="Parent" refType="w" fact="0.4299"/>
              <dgm:constr type="h" for="ch" forName="Parent" refType="h" fact="0.3547"/>
              <dgm:constr type="l" for="ch" forName="Child2" refType="w" fact="0.6477"/>
              <dgm:constr type="t" for="ch" forName="Child2" refType="h" fact="0.1788"/>
              <dgm:constr type="w" for="ch" forName="Child2" refType="w" fact="0.3523"/>
              <dgm:constr type="h" for="ch" forName="Child2" refType="h" fact="0.2907"/>
              <dgm:constr type="l" for="ch" forName="Child3" refType="w" fact="0.6477"/>
              <dgm:constr type="t" for="ch" forName="Child3" refType="h" fact="0.5303"/>
              <dgm:constr type="w" for="ch" forName="Child3" refType="w" fact="0.3523"/>
              <dgm:constr type="h" for="ch" forName="Child3" refType="h" fact="0.2907"/>
              <dgm:constr type="l" for="ch" forName="Child5" refType="w" fact="0"/>
              <dgm:constr type="t" for="ch" forName="Child5" refType="h" fact="0.5305"/>
              <dgm:constr type="w" for="ch" forName="Child5" refType="w" fact="0.3523"/>
              <dgm:constr type="h" for="ch" forName="Child5" refType="h" fact="0.2907"/>
              <dgm:constr type="l" for="ch" forName="Child6" refType="w" fact="0"/>
              <dgm:constr type="t" for="ch" forName="Child6" refType="h" fact="0.1784"/>
              <dgm:constr type="w" for="ch" forName="Child6" refType="w" fact="0.3523"/>
              <dgm:constr type="h" for="ch" forName="Child6" refType="h" fact="0.2907"/>
              <dgm:constr type="l" for="ch" forName="Child1" refType="w" fact="0.3246"/>
              <dgm:constr type="t" for="ch" forName="Child1" refType="h" fact="0"/>
              <dgm:constr type="w" for="ch" forName="Child1" refType="w" fact="0.3523"/>
              <dgm:constr type="h" for="ch" forName="Child1" refType="h" fact="0.2907"/>
            </dgm:constrLst>
          </dgm:else>
        </dgm:choose>
      </dgm:if>
      <dgm:else name="Name11">
        <dgm:choose name="Name12">
          <dgm:if name="Name13" axis="ch ch" ptType="node node" st="1 1" cnt="1 0" func="cnt" op="equ" val="0">
            <dgm:alg type="composite">
              <dgm:param type="ar" val="1.1561"/>
            </dgm:alg>
            <dgm:constrLst>
              <dgm:constr type="primFontSz" for="des" forName="Parent" val="65"/>
              <dgm:constr type="l" for="ch" forName="Parent" refType="w" fact="0"/>
              <dgm:constr type="t" for="ch" forName="Parent" refType="h" fact="0"/>
              <dgm:constr type="w" for="ch" forName="Parent" refType="w"/>
              <dgm:constr type="h" for="ch" forName="Parent" refType="h"/>
            </dgm:constrLst>
          </dgm:if>
          <dgm:if name="Name14" axis="ch ch" ptType="node node" st="1 1" cnt="1 0" func="cnt" op="lte" val="1">
            <dgm:alg type="composite">
              <dgm:param type="ar" val="1.368"/>
            </dgm:alg>
            <dgm:constrLst>
              <dgm:constr type="primFontSz" for="des" forName="Parent" val="65"/>
              <dgm:constr type="primFontSz" for="des" forName="Child1" val="65"/>
              <dgm:constr type="primFontSz" for="des" forName="Child1" refType="primFontSz" refFor="des" refForName="Parent" op="lte"/>
              <dgm:constr type="r" for="ch" forName="Accent1" refType="w" fact="0.8315"/>
              <dgm:constr type="t" for="ch" forName="Accent1" refType="h" fact="0.2946"/>
              <dgm:constr type="w" for="ch" forName="Accent1" refType="w" fact="0.462"/>
              <dgm:constr type="h" for="ch" forName="Accent1" refType="h" fact="0.5472"/>
              <dgm:constr type="r" for="ch" forName="Parent" refType="w"/>
              <dgm:constr type="t" for="ch" forName="Parent" refType="h" fact="0.2885"/>
              <dgm:constr type="w" for="ch" forName="Parent" refType="w" fact="0.6013"/>
              <dgm:constr type="h" for="ch" forName="Parent" refType="h" fact="0.7115"/>
              <dgm:constr type="r" for="ch" forName="Child1" refType="w" fact="0.4927"/>
              <dgm:constr type="t" for="ch" forName="Child1" refType="h" fact="0"/>
              <dgm:constr type="w" for="ch" forName="Child1" refType="w" fact="0.4927"/>
              <dgm:constr type="h" for="ch" forName="Child1" refType="h" fact="0.5831"/>
            </dgm:constrLst>
          </dgm:if>
          <dgm:if name="Name15" axis="ch ch" ptType="node node" st="1 1" cnt="1 0" func="cnt" op="equ" val="2">
            <dgm:alg type="composite">
              <dgm:param type="ar" val="1.0619"/>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2" refType="primFontSz" refFor="des" refForName="Child1" op="equ"/>
              <dgm:constr type="r" for="ch" forName="Accent2" refType="w" fact="0.3587"/>
              <dgm:constr type="t" for="ch" forName="Accent2" refType="h" fact="0.3477"/>
              <dgm:constr type="w" for="ch" forName="Accent2" refType="w" fact="0.2269"/>
              <dgm:constr type="h" for="ch" forName="Accent2" refType="h" fact="0.2076"/>
              <dgm:constr type="r" for="ch" forName="Accent1" refType="w" fact="0"/>
              <dgm:constr type="t" for="ch" forName="Accent1" refType="h" fact="0"/>
              <dgm:constr type="w" for="ch" forName="Accent1" refType="w" fact="0"/>
              <dgm:constr type="h" for="ch" forName="Accent1" refType="h" fact="0"/>
              <dgm:constr type="r" for="ch" forName="Parent" refType="w"/>
              <dgm:constr type="t" for="ch" forName="Parent" refType="h" fact="0.2239"/>
              <dgm:constr type="w" for="ch" forName="Parent" refType="w" fact="0.6013"/>
              <dgm:constr type="h" for="ch" forName="Parent" refType="h" fact="0.5523"/>
              <dgm:constr type="r" for="ch" forName="Child1" refType="w" fact="0.4927"/>
              <dgm:constr type="t" for="ch" forName="Child1" refType="h" fact="0"/>
              <dgm:constr type="w" for="ch" forName="Child1" refType="w" fact="0.4927"/>
              <dgm:constr type="h" for="ch" forName="Child1" refType="h" fact="0.4527"/>
              <dgm:constr type="r" for="ch" forName="Child2" refType="w" fact="0.5073"/>
              <dgm:constr type="t" for="ch" forName="Child2" refType="h" fact="0.5473"/>
              <dgm:constr type="w" for="ch" forName="Child2" refType="w" fact="0.4927"/>
              <dgm:constr type="h" for="ch" forName="Child2" refType="h" fact="0.4527"/>
            </dgm:constrLst>
          </dgm:if>
          <dgm:if name="Name16" axis="ch ch" ptType="node node" st="1 1" cnt="1 0" func="cnt" op="equ" val="3">
            <dgm:alg type="composite">
              <dgm:param type="ar" val="0.8305"/>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2" refType="primFontSz" refFor="des" refForName="Child1" op="equ"/>
              <dgm:constr type="primFontSz" for="des" forName="Child3" refType="primFontSz" refFor="des" refForName="Child1" op="equ"/>
              <dgm:constr type="r" for="ch" forName="Accent3" refType="w" fact="0.5427"/>
              <dgm:constr type="t" for="ch" forName="Accent3" refType="h" fact="0.6145"/>
              <dgm:constr type="w" for="ch" forName="Accent3" refType="w" fact="0.2269"/>
              <dgm:constr type="h" for="ch" forName="Accent3" refType="h" fact="0.1623"/>
              <dgm:constr type="r" for="ch" forName="Accent2" refType="w" fact="0.3587"/>
              <dgm:constr type="t" for="ch" forName="Accent2" refType="h" fact="0.2719"/>
              <dgm:constr type="w" for="ch" forName="Accent2" refType="w" fact="0.2269"/>
              <dgm:constr type="h" for="ch" forName="Accent2" refType="h" fact="0.1623"/>
              <dgm:constr type="r" for="ch" forName="Accent1" refType="w" fact="0"/>
              <dgm:constr type="t" for="ch" forName="Accent1" refType="h" fact="0"/>
              <dgm:constr type="w" for="ch" forName="Accent1" refType="w" fact="0"/>
              <dgm:constr type="h" for="ch" forName="Accent1" refType="h" fact="0"/>
              <dgm:constr type="r" for="ch" forName="Child3" refType="w" fact="0.9446"/>
              <dgm:constr type="t" for="ch" forName="Child3" refType="h" fact="0.646"/>
              <dgm:constr type="w" for="ch" forName="Child3" refType="w" fact="0.4927"/>
              <dgm:constr type="h" for="ch" forName="Child3" refType="h" fact="0.354"/>
              <dgm:constr type="r" for="ch" forName="Parent" refType="w"/>
              <dgm:constr type="t" for="ch" forName="Parent" refType="h" fact="0.1751"/>
              <dgm:constr type="w" for="ch" forName="Parent" refType="w" fact="0.6013"/>
              <dgm:constr type="h" for="ch" forName="Parent" refType="h" fact="0.4319"/>
              <dgm:constr type="r" for="ch" forName="Child1" refType="w" fact="0.4927"/>
              <dgm:constr type="t" for="ch" forName="Child1" refType="h" fact="0"/>
              <dgm:constr type="w" for="ch" forName="Child1" refType="w" fact="0.4927"/>
              <dgm:constr type="h" for="ch" forName="Child1" refType="h" fact="0.354"/>
              <dgm:constr type="r" for="ch" forName="Child2" refType="w" fact="0.4927"/>
              <dgm:constr type="t" for="ch" forName="Child2" refType="h" fact="0.428"/>
              <dgm:constr type="w" for="ch" forName="Child2" refType="w" fact="0.4927"/>
              <dgm:constr type="h" for="ch" forName="Child2" refType="h" fact="0.354"/>
            </dgm:constrLst>
          </dgm:if>
          <dgm:if name="Name17" axis="ch ch" ptType="node node" st="1 1" cnt="1 0" func="cnt" op="equ" val="4">
            <dgm:alg type="composite">
              <dgm:param type="ar" val="0.682"/>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r" for="ch" forName="Accent4" refType="w" fact="0.5427"/>
              <dgm:constr type="t" for="ch" forName="Accent4" refType="h" fact="0.6834"/>
              <dgm:constr type="w" for="ch" forName="Accent4" refType="w" fact="0.2269"/>
              <dgm:constr type="h" for="ch" forName="Accent4" refType="h" fact="0.1333"/>
              <dgm:constr type="r" for="ch" forName="Accent3" refType="w" fact="0.3587"/>
              <dgm:constr type="t" for="ch" forName="Accent3" refType="h" fact="0.4021"/>
              <dgm:constr type="w" for="ch" forName="Accent3" refType="w" fact="0.2269"/>
              <dgm:constr type="h" for="ch" forName="Accent3" refType="h" fact="0.1333"/>
              <dgm:constr type="r" for="ch" forName="Accent2" refType="w" fact="0.6235"/>
              <dgm:constr type="t" for="ch" forName="Accent2" refType="h" fact="0.1529"/>
              <dgm:constr type="w" for="ch" forName="Accent2" refType="w" fact="0.2269"/>
              <dgm:constr type="h" for="ch" forName="Accent2" refType="h" fact="0.1333"/>
              <dgm:constr type="r" for="ch" forName="Accent1" refType="w" fact="0"/>
              <dgm:constr type="t" for="ch" forName="Accent1" refType="h" fact="0"/>
              <dgm:constr type="w" for="ch" forName="Accent1" refType="w" fact="0"/>
              <dgm:constr type="h" for="ch" forName="Accent1" refType="h" fact="0"/>
              <dgm:constr type="r" for="ch" forName="Child4" refType="w" fact="0.9446"/>
              <dgm:constr type="t" for="ch" forName="Child4" refType="h" fact="0.7093"/>
              <dgm:constr type="w" for="ch" forName="Child4" refType="w" fact="0.4927"/>
              <dgm:constr type="h" for="ch" forName="Child4" refType="h" fact="0.2907"/>
              <dgm:constr type="r" for="ch" forName="Parent" refType="w"/>
              <dgm:constr type="t" for="ch" forName="Parent" refType="h" fact="0.3226"/>
              <dgm:constr type="w" for="ch" forName="Parent" refType="w" fact="0.6013"/>
              <dgm:constr type="h" for="ch" forName="Parent" refType="h" fact="0.3547"/>
              <dgm:constr type="r" for="ch" forName="Child2" refType="w" fact="0.4927"/>
              <dgm:constr type="t" for="ch" forName="Child2" refType="h" fact="0.1788"/>
              <dgm:constr type="w" for="ch" forName="Child2" refType="w" fact="0.4927"/>
              <dgm:constr type="h" for="ch" forName="Child2" refType="h" fact="0.2907"/>
              <dgm:constr type="r" for="ch" forName="Child3" refType="w" fact="0.4927"/>
              <dgm:constr type="t" for="ch" forName="Child3" refType="h" fact="0.5303"/>
              <dgm:constr type="w" for="ch" forName="Child3" refType="w" fact="0.4927"/>
              <dgm:constr type="h" for="ch" forName="Child3" refType="h" fact="0.2907"/>
              <dgm:constr type="r" for="ch" forName="Child1" refType="w" fact="0.9446"/>
              <dgm:constr type="t" for="ch" forName="Child1" refType="h" fact="0"/>
              <dgm:constr type="w" for="ch" forName="Child1" refType="w" fact="0.4927"/>
              <dgm:constr type="h" for="ch" forName="Child1" refType="h" fact="0.2907"/>
            </dgm:constrLst>
          </dgm:if>
          <dgm:if name="Name18" axis="ch ch" ptType="node node" st="1 1" cnt="1 0" func="cnt" op="equ" val="5">
            <dgm:alg type="composite">
              <dgm:param type="ar" val="0.9538"/>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5"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r" for="ch" forName="Accent5" refType="w" fact="0.7142"/>
              <dgm:constr type="t" for="ch" forName="Accent5" refType="h" fact="0.7126"/>
              <dgm:constr type="w" for="ch" forName="Accent5" refType="w" fact="0.1622"/>
              <dgm:constr type="h" for="ch" forName="Accent5" refType="h" fact="0.1333"/>
              <dgm:constr type="r" for="ch" forName="Accent4" refType="w" fact="0.388"/>
              <dgm:constr type="t" for="ch" forName="Accent4" refType="h" fact="0.6834"/>
              <dgm:constr type="w" for="ch" forName="Accent4" refType="w" fact="0.1622"/>
              <dgm:constr type="h" for="ch" forName="Accent4" refType="h" fact="0.1333"/>
              <dgm:constr type="r" for="ch" forName="Accent3" refType="w" fact="0.2565"/>
              <dgm:constr type="t" for="ch" forName="Accent3" refType="h" fact="0.4021"/>
              <dgm:constr type="w" for="ch" forName="Accent3" refType="w" fact="0.1622"/>
              <dgm:constr type="h" for="ch" forName="Accent3" refType="h" fact="0.1333"/>
              <dgm:constr type="r" for="ch" forName="Accent2" refType="w" fact="0.4458"/>
              <dgm:constr type="t" for="ch" forName="Accent2" refType="h" fact="0.1529"/>
              <dgm:constr type="w" for="ch" forName="Accent2" refType="w" fact="0.1622"/>
              <dgm:constr type="h" for="ch" forName="Accent2" refType="h" fact="0.1333"/>
              <dgm:constr type="r" for="ch" forName="Accent1" refType="w" fact="0"/>
              <dgm:constr type="t" for="ch" forName="Accent1" refType="h" fact="0"/>
              <dgm:constr type="w" for="ch" forName="Accent1" refType="w" fact="0"/>
              <dgm:constr type="h" for="ch" forName="Accent1" refType="h" fact="0"/>
              <dgm:constr type="r" for="ch" forName="Child4" refType="w" fact="0.6754"/>
              <dgm:constr type="t" for="ch" forName="Child4" refType="h" fact="0.7093"/>
              <dgm:constr type="w" for="ch" forName="Child4" refType="w" fact="0.3523"/>
              <dgm:constr type="h" for="ch" forName="Child4" refType="h" fact="0.2907"/>
              <dgm:constr type="r" for="ch" forName="Parent" refType="w" fact="0.715"/>
              <dgm:constr type="t" for="ch" forName="Parent" refType="h" fact="0.3226"/>
              <dgm:constr type="w" for="ch" forName="Parent" refType="w" fact="0.4299"/>
              <dgm:constr type="h" for="ch" forName="Parent" refType="h" fact="0.3547"/>
              <dgm:constr type="r" for="ch" forName="Child2" refType="w" fact="0.3523"/>
              <dgm:constr type="t" for="ch" forName="Child2" refType="h" fact="0.1788"/>
              <dgm:constr type="w" for="ch" forName="Child2" refType="w" fact="0.3523"/>
              <dgm:constr type="h" for="ch" forName="Child2" refType="h" fact="0.2907"/>
              <dgm:constr type="r" for="ch" forName="Child3" refType="w" fact="0.3523"/>
              <dgm:constr type="t" for="ch" forName="Child3" refType="h" fact="0.5303"/>
              <dgm:constr type="w" for="ch" forName="Child3" refType="w" fact="0.3523"/>
              <dgm:constr type="h" for="ch" forName="Child3" refType="h" fact="0.2907"/>
              <dgm:constr type="r" for="ch" forName="Child5" refType="w"/>
              <dgm:constr type="t" for="ch" forName="Child5" refType="h" fact="0.5305"/>
              <dgm:constr type="w" for="ch" forName="Child5" refType="w" fact="0.3523"/>
              <dgm:constr type="h" for="ch" forName="Child5" refType="h" fact="0.2907"/>
              <dgm:constr type="r" for="ch" forName="Child1" refType="w" fact="0.6754"/>
              <dgm:constr type="t" for="ch" forName="Child1" refType="h" fact="0"/>
              <dgm:constr type="w" for="ch" forName="Child1" refType="w" fact="0.3523"/>
              <dgm:constr type="h" for="ch" forName="Child1" refType="h" fact="0.2907"/>
            </dgm:constrLst>
          </dgm:if>
          <dgm:else name="Name19">
            <dgm:alg type="composite">
              <dgm:param type="ar" val="0.9538"/>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5" refType="primFontSz" refFor="des" refForName="Parent" op="lte"/>
              <dgm:constr type="primFontSz" for="des" forName="Child6" refType="primFontSz" refFor="des" refForName="Parent" op="lte"/>
              <dgm:constr type="primFontSz" for="des" forName="Child7"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ptType="node" op="equ" val="65"/>
              <dgm:constr type="r" for="ch" forName="Accent6" refType="w" fact="0.9066"/>
              <dgm:constr type="t" for="ch" forName="Accent6" refType="h" fact="0.4635"/>
              <dgm:constr type="w" for="ch" forName="Accent6" refType="w" fact="0.1622"/>
              <dgm:constr type="h" for="ch" forName="Accent6" refType="h" fact="0.1333"/>
              <dgm:constr type="r" for="ch" forName="Accent5" refType="w" fact="0.7142"/>
              <dgm:constr type="t" for="ch" forName="Accent5" refType="h" fact="0.7126"/>
              <dgm:constr type="w" for="ch" forName="Accent5" refType="w" fact="0.1622"/>
              <dgm:constr type="h" for="ch" forName="Accent5" refType="h" fact="0.1333"/>
              <dgm:constr type="r" for="ch" forName="Accent4" refType="w" fact="0.388"/>
              <dgm:constr type="t" for="ch" forName="Accent4" refType="h" fact="0.6834"/>
              <dgm:constr type="w" for="ch" forName="Accent4" refType="w" fact="0.1622"/>
              <dgm:constr type="h" for="ch" forName="Accent4" refType="h" fact="0.1333"/>
              <dgm:constr type="r" for="ch" forName="Accent3" refType="w" fact="0.2565"/>
              <dgm:constr type="t" for="ch" forName="Accent3" refType="h" fact="0.4021"/>
              <dgm:constr type="w" for="ch" forName="Accent3" refType="w" fact="0.1622"/>
              <dgm:constr type="h" for="ch" forName="Accent3" refType="h" fact="0.1333"/>
              <dgm:constr type="r" for="ch" forName="Accent2" refType="w" fact="0.4458"/>
              <dgm:constr type="t" for="ch" forName="Accent2" refType="h" fact="0.1529"/>
              <dgm:constr type="w" for="ch" forName="Accent2" refType="w" fact="0.1622"/>
              <dgm:constr type="h" for="ch" forName="Accent2" refType="h" fact="0.1333"/>
              <dgm:constr type="r" for="ch" forName="Accent1" refType="w" fact="0"/>
              <dgm:constr type="t" for="ch" forName="Accent1" refType="h" fact="0"/>
              <dgm:constr type="w" for="ch" forName="Accent1" refType="w" fact="0"/>
              <dgm:constr type="h" for="ch" forName="Accent1" refType="h" fact="0"/>
              <dgm:constr type="r" for="ch" forName="Child4" refType="w" fact="0.6754"/>
              <dgm:constr type="t" for="ch" forName="Child4" refType="h" fact="0.7093"/>
              <dgm:constr type="w" for="ch" forName="Child4" refType="w" fact="0.3523"/>
              <dgm:constr type="h" for="ch" forName="Child4" refType="h" fact="0.2907"/>
              <dgm:constr type="r" for="ch" forName="Parent" refType="w" fact="0.715"/>
              <dgm:constr type="t" for="ch" forName="Parent" refType="h" fact="0.3226"/>
              <dgm:constr type="w" for="ch" forName="Parent" refType="w" fact="0.4299"/>
              <dgm:constr type="h" for="ch" forName="Parent" refType="h" fact="0.3547"/>
              <dgm:constr type="r" for="ch" forName="Child2" refType="w" fact="0.3523"/>
              <dgm:constr type="t" for="ch" forName="Child2" refType="h" fact="0.1788"/>
              <dgm:constr type="w" for="ch" forName="Child2" refType="w" fact="0.3523"/>
              <dgm:constr type="h" for="ch" forName="Child2" refType="h" fact="0.2907"/>
              <dgm:constr type="r" for="ch" forName="Child3" refType="w" fact="0.3523"/>
              <dgm:constr type="t" for="ch" forName="Child3" refType="h" fact="0.5303"/>
              <dgm:constr type="w" for="ch" forName="Child3" refType="w" fact="0.3523"/>
              <dgm:constr type="h" for="ch" forName="Child3" refType="h" fact="0.2907"/>
              <dgm:constr type="r" for="ch" forName="Child5" refType="w"/>
              <dgm:constr type="t" for="ch" forName="Child5" refType="h" fact="0.5305"/>
              <dgm:constr type="w" for="ch" forName="Child5" refType="w" fact="0.3523"/>
              <dgm:constr type="h" for="ch" forName="Child5" refType="h" fact="0.2907"/>
              <dgm:constr type="r" for="ch" forName="Child6" refType="w"/>
              <dgm:constr type="t" for="ch" forName="Child6" refType="h" fact="0.1784"/>
              <dgm:constr type="w" for="ch" forName="Child6" refType="w" fact="0.3523"/>
              <dgm:constr type="h" for="ch" forName="Child6" refType="h" fact="0.2907"/>
              <dgm:constr type="r" for="ch" forName="Child1" refType="w" fact="0.6754"/>
              <dgm:constr type="t" for="ch" forName="Child1" refType="h" fact="0"/>
              <dgm:constr type="w" for="ch" forName="Child1" refType="w" fact="0.3523"/>
              <dgm:constr type="h" for="ch" forName="Child1" refType="h" fact="0.2907"/>
            </dgm:constrLst>
          </dgm:else>
        </dgm:choose>
      </dgm:else>
    </dgm:choose>
    <dgm:forEach name="wrapper" axis="self" ptType="parTrans">
      <dgm:forEach name="accentRepeat" axis="self">
        <dgm:layoutNode name="Accent" styleLbl="bgShp">
          <dgm:alg type="sp"/>
          <dgm:shape xmlns:r="http://schemas.openxmlformats.org/officeDocument/2006/relationships" type="hexagon" r:blip="" zOrderOff="-2">
            <dgm:adjLst>
              <dgm:adj idx="1" val="0.289"/>
              <dgm:adj idx="2" val="1.1547"/>
            </dgm:adjLst>
          </dgm:shape>
          <dgm:presOf/>
        </dgm:layoutNode>
      </dgm:forEach>
    </dgm:forEach>
    <dgm:forEach name="Name20" axis="ch" ptType="node" cnt="1">
      <dgm:layoutNode name="Parent" styleLbl="node0">
        <dgm:varLst>
          <dgm:chMax val="6"/>
          <dgm:chPref val="6"/>
        </dgm:varLst>
        <dgm:alg type="tx"/>
        <dgm:shape xmlns:r="http://schemas.openxmlformats.org/officeDocument/2006/relationships" type="hexagon" r:blip="">
          <dgm:adjLst>
            <dgm:adj idx="1" val="0.2857"/>
            <dgm:adj idx="2" val="1.1547"/>
          </dgm:adjLst>
        </dgm:shape>
        <dgm:presOf axis="self"/>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1" axis="ch ch" ptType="node node" st="1 1" cnt="1 1">
      <dgm:layoutNode name="Accent1">
        <dgm:alg type="sp"/>
        <dgm:shape xmlns:r="http://schemas.openxmlformats.org/officeDocument/2006/relationships" r:blip="" zOrderOff="-2">
          <dgm:adjLst/>
        </dgm:shape>
        <dgm:presOf/>
        <dgm:constrLst/>
        <dgm:forEach name="Name22" ref="accentRepeat"/>
      </dgm:layoutNode>
      <dgm:layoutNode name="Child1"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3" axis="ch ch" ptType="node node" st="1 2" cnt="1 1">
      <dgm:layoutNode name="Accent2">
        <dgm:alg type="sp"/>
        <dgm:shape xmlns:r="http://schemas.openxmlformats.org/officeDocument/2006/relationships" r:blip="" zOrderOff="-2">
          <dgm:adjLst/>
        </dgm:shape>
        <dgm:presOf/>
        <dgm:constrLst/>
        <dgm:forEach name="Name24" ref="accentRepeat"/>
      </dgm:layoutNode>
      <dgm:layoutNode name="Child2"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5" axis="ch ch" ptType="node node" st="1 3" cnt="1 1">
      <dgm:layoutNode name="Accent3">
        <dgm:alg type="sp"/>
        <dgm:shape xmlns:r="http://schemas.openxmlformats.org/officeDocument/2006/relationships" r:blip="" zOrderOff="-2">
          <dgm:adjLst/>
        </dgm:shape>
        <dgm:presOf/>
        <dgm:constrLst/>
        <dgm:forEach name="Name26" ref="accentRepeat"/>
      </dgm:layoutNode>
      <dgm:layoutNode name="Child3"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7" axis="ch ch" ptType="node node" st="1 4" cnt="1 1">
      <dgm:layoutNode name="Accent4">
        <dgm:alg type="sp"/>
        <dgm:shape xmlns:r="http://schemas.openxmlformats.org/officeDocument/2006/relationships" r:blip="">
          <dgm:adjLst/>
        </dgm:shape>
        <dgm:presOf/>
        <dgm:constrLst/>
        <dgm:forEach name="Name28" ref="accentRepeat"/>
      </dgm:layoutNode>
      <dgm:layoutNode name="Child4"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9" axis="ch ch" ptType="node node" st="1 5" cnt="1 1">
      <dgm:layoutNode name="Accent5">
        <dgm:alg type="sp"/>
        <dgm:shape xmlns:r="http://schemas.openxmlformats.org/officeDocument/2006/relationships" r:blip="">
          <dgm:adjLst/>
        </dgm:shape>
        <dgm:presOf/>
        <dgm:constrLst/>
        <dgm:forEach name="Name30" ref="accentRepeat"/>
      </dgm:layoutNode>
      <dgm:layoutNode name="Child5"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31" axis="ch ch" ptType="node node" st="1 6" cnt="1 1">
      <dgm:layoutNode name="Accent6">
        <dgm:alg type="sp"/>
        <dgm:shape xmlns:r="http://schemas.openxmlformats.org/officeDocument/2006/relationships" r:blip="">
          <dgm:adjLst/>
        </dgm:shape>
        <dgm:presOf/>
        <dgm:constrLst/>
        <dgm:forEach name="Name32" ref="accentRepeat"/>
      </dgm:layoutNode>
      <dgm:layoutNode name="Child6"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layoutNode>
</dgm:layoutDef>
</file>

<file path=ppt/diagrams/layout4.xml><?xml version="1.0" encoding="utf-8"?>
<dgm:layoutDef xmlns:dgm="http://schemas.openxmlformats.org/drawingml/2006/diagram" xmlns:a="http://schemas.openxmlformats.org/drawingml/2006/main" uniqueId="urn:microsoft.com/office/officeart/2011/layout/HexagonRadial">
  <dgm:title val="Hexagon Radial"/>
  <dgm:desc val="Use to show a sequential process that relates to a central idea or theme. Limited to six Level 2 shapes. Works best with small amounts of text. Unused text does not appear, but remains available if you switch layouts."/>
  <dgm:catLst>
    <dgm:cat type="cycle" pri="8500"/>
    <dgm:cat type="officeonline" pri="9000"/>
  </dgm:catLst>
  <dgm:sampData>
    <dgm:dataModel>
      <dgm:ptLst>
        <dgm:pt modelId="0" type="doc"/>
        <dgm:pt modelId="10">
          <dgm:prSet phldr="1"/>
        </dgm:pt>
        <dgm:pt modelId="11">
          <dgm:prSet phldr="1"/>
        </dgm:pt>
        <dgm:pt modelId="12">
          <dgm:prSet phldr="1"/>
        </dgm:pt>
        <dgm:pt modelId="13">
          <dgm:prSet phldr="1"/>
        </dgm:pt>
        <dgm:pt modelId="14">
          <dgm:prSet phldr="1"/>
        </dgm:pt>
        <dgm:pt modelId="15">
          <dgm:prSet phldr="1"/>
        </dgm:pt>
        <dgm:pt modelId="16">
          <dgm:prSet phldr="1"/>
        </dgm:pt>
      </dgm:ptLst>
      <dgm:cxnLst>
        <dgm:cxn modelId="40" srcId="0" destId="10" srcOrd="0" destOrd="0"/>
        <dgm:cxn modelId="50" srcId="10" destId="11" srcOrd="0" destOrd="0"/>
        <dgm:cxn modelId="60" srcId="10" destId="12" srcOrd="0" destOrd="0"/>
        <dgm:cxn modelId="70" srcId="10" destId="13" srcOrd="0" destOrd="0"/>
        <dgm:cxn modelId="80" srcId="10" destId="14" srcOrd="0" destOrd="0"/>
        <dgm:cxn modelId="90" srcId="10" destId="15" srcOrd="0" destOrd="0"/>
        <dgm:cxn modelId="100" srcId="10" destId="16" srcOrd="0" destOrd="0"/>
      </dgm:cxnLst>
      <dgm:bg/>
      <dgm:whole/>
    </dgm:dataModel>
  </dgm:sampData>
  <dgm:styleData>
    <dgm:dataModel>
      <dgm:ptLst>
        <dgm:pt modelId="0" type="doc"/>
        <dgm:pt modelId="10">
          <dgm:prSet phldr="1"/>
        </dgm:pt>
        <dgm:pt modelId="11">
          <dgm:prSet phldr="1"/>
        </dgm:pt>
        <dgm:pt modelId="12">
          <dgm:prSet phldr="1"/>
        </dgm:pt>
        <dgm:pt modelId="13">
          <dgm:prSet phldr="1"/>
        </dgm:pt>
      </dgm:ptLst>
      <dgm:cxnLst>
        <dgm:cxn modelId="40" srcId="0" destId="10" srcOrd="0" destOrd="0"/>
        <dgm:cxn modelId="50" srcId="10" destId="11" srcOrd="0" destOrd="0"/>
        <dgm:cxn modelId="60" srcId="10" destId="12" srcOrd="0" destOrd="0"/>
        <dgm:cxn modelId="70" srcId="10" destId="13" srcOrd="0" destOrd="0"/>
      </dgm:cxnLst>
      <dgm:bg/>
      <dgm:whole/>
    </dgm:dataModel>
  </dgm:styleData>
  <dgm:clrData>
    <dgm:dataModel>
      <dgm:ptLst>
        <dgm:pt modelId="0" type="doc"/>
        <dgm:pt modelId="10">
          <dgm:prSet phldr="1"/>
        </dgm:pt>
        <dgm:pt modelId="11">
          <dgm:prSet phldr="1"/>
        </dgm:pt>
        <dgm:pt modelId="12">
          <dgm:prSet phldr="1"/>
        </dgm:pt>
        <dgm:pt modelId="13">
          <dgm:prSet phldr="1"/>
        </dgm:pt>
        <dgm:pt modelId="14">
          <dgm:prSet phldr="1"/>
        </dgm:pt>
        <dgm:pt modelId="15">
          <dgm:prSet phldr="1"/>
        </dgm:pt>
        <dgm:pt modelId="16">
          <dgm:prSet phldr="1"/>
        </dgm:pt>
      </dgm:ptLst>
      <dgm:cxnLst>
        <dgm:cxn modelId="40" srcId="0" destId="10" srcOrd="0" destOrd="0"/>
        <dgm:cxn modelId="50" srcId="10" destId="11" srcOrd="0" destOrd="0"/>
        <dgm:cxn modelId="60" srcId="10" destId="12" srcOrd="0" destOrd="0"/>
        <dgm:cxn modelId="70" srcId="10" destId="13" srcOrd="0" destOrd="0"/>
        <dgm:cxn modelId="80" srcId="10" destId="14" srcOrd="0" destOrd="0"/>
        <dgm:cxn modelId="90" srcId="10" destId="15" srcOrd="0" destOrd="0"/>
        <dgm:cxn modelId="100" srcId="10" destId="16" srcOrd="0" destOrd="0"/>
      </dgm:cxnLst>
      <dgm:bg/>
      <dgm:whole/>
    </dgm:dataModel>
  </dgm:clrData>
  <dgm:layoutNode name="Name0">
    <dgm:varLst>
      <dgm:chMax val="1"/>
      <dgm:chPref val="1"/>
      <dgm:dir/>
      <dgm:animOne val="branch"/>
      <dgm:animLvl val="lvl"/>
    </dgm:varLst>
    <dgm:shape xmlns:r="http://schemas.openxmlformats.org/officeDocument/2006/relationships" r:blip="">
      <dgm:adjLst/>
    </dgm:shape>
    <dgm:choose name="Name1">
      <dgm:if name="Name2" func="var" arg="dir" op="equ" val="norm">
        <dgm:choose name="Name3">
          <dgm:if name="Name4" axis="ch ch" ptType="node node" st="1 1" cnt="1 0" func="cnt" op="equ" val="0">
            <dgm:alg type="composite">
              <dgm:param type="ar" val="1.1561"/>
            </dgm:alg>
            <dgm:constrLst>
              <dgm:constr type="primFontSz" for="des" forName="Parent" val="65"/>
              <dgm:constr type="l" for="ch" forName="Parent" refType="w" fact="0"/>
              <dgm:constr type="t" for="ch" forName="Parent" refType="h" fact="0"/>
              <dgm:constr type="w" for="ch" forName="Parent" refType="w"/>
              <dgm:constr type="h" for="ch" forName="Parent" refType="h"/>
            </dgm:constrLst>
          </dgm:if>
          <dgm:if name="Name5" axis="ch ch" ptType="node node" st="1 1" cnt="1 0" func="cnt" op="lte" val="1">
            <dgm:alg type="composite">
              <dgm:param type="ar" val="1.368"/>
            </dgm:alg>
            <dgm:constrLst>
              <dgm:constr type="primFontSz" for="des" forName="Parent" val="65"/>
              <dgm:constr type="primFontSz" for="des" forName="Child1" val="65"/>
              <dgm:constr type="primFontSz" for="des" forName="Child1" refType="primFontSz" refFor="des" refForName="Parent" op="lte"/>
              <dgm:constr type="l" for="ch" forName="Accent1" refType="w" fact="0.1685"/>
              <dgm:constr type="t" for="ch" forName="Accent1" refType="h" fact="0.2946"/>
              <dgm:constr type="w" for="ch" forName="Accent1" refType="w" fact="0.462"/>
              <dgm:constr type="h" for="ch" forName="Accent1" refType="h" fact="0.5472"/>
              <dgm:constr type="l" for="ch" forName="Parent" refType="w" fact="0"/>
              <dgm:constr type="t" for="ch" forName="Parent" refType="h" fact="0.2885"/>
              <dgm:constr type="w" for="ch" forName="Parent" refType="w" fact="0.6013"/>
              <dgm:constr type="h" for="ch" forName="Parent" refType="h" fact="0.7115"/>
              <dgm:constr type="l" for="ch" forName="Child1" refType="w" fact="0.5073"/>
              <dgm:constr type="t" for="ch" forName="Child1" refType="h" fact="0"/>
              <dgm:constr type="w" for="ch" forName="Child1" refType="w" fact="0.4927"/>
              <dgm:constr type="h" for="ch" forName="Child1" refType="h" fact="0.5831"/>
            </dgm:constrLst>
          </dgm:if>
          <dgm:if name="Name6" axis="ch ch" ptType="node node" st="1 1" cnt="1 0" func="cnt" op="equ" val="2">
            <dgm:alg type="composite">
              <dgm:param type="ar" val="1.0619"/>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2" refType="primFontSz" refFor="des" refForName="Child1" op="equ"/>
              <dgm:constr type="l" for="ch" forName="Accent2" refType="w" fact="0.6413"/>
              <dgm:constr type="t" for="ch" forName="Accent2" refType="h" fact="0.3477"/>
              <dgm:constr type="w" for="ch" forName="Accent2" refType="w" fact="0.2269"/>
              <dgm:constr type="h" for="ch" forName="Accent2" refType="h" fact="0.2076"/>
              <dgm:constr type="l" for="ch" forName="Accent1" refType="w" fact="0"/>
              <dgm:constr type="t" for="ch" forName="Accent1" refType="h" fact="0"/>
              <dgm:constr type="w" for="ch" forName="Accent1" refType="w" fact="0"/>
              <dgm:constr type="h" for="ch" forName="Accent1" refType="h" fact="0"/>
              <dgm:constr type="l" for="ch" forName="Parent" refType="w" fact="0"/>
              <dgm:constr type="t" for="ch" forName="Parent" refType="h" fact="0.2239"/>
              <dgm:constr type="w" for="ch" forName="Parent" refType="w" fact="0.6013"/>
              <dgm:constr type="h" for="ch" forName="Parent" refType="h" fact="0.5523"/>
              <dgm:constr type="l" for="ch" forName="Child1" refType="w" fact="0.5073"/>
              <dgm:constr type="t" for="ch" forName="Child1" refType="h" fact="0"/>
              <dgm:constr type="w" for="ch" forName="Child1" refType="w" fact="0.4927"/>
              <dgm:constr type="h" for="ch" forName="Child1" refType="h" fact="0.4527"/>
              <dgm:constr type="l" for="ch" forName="Child2" refType="w" fact="0.5073"/>
              <dgm:constr type="t" for="ch" forName="Child2" refType="h" fact="0.5473"/>
              <dgm:constr type="w" for="ch" forName="Child2" refType="w" fact="0.4927"/>
              <dgm:constr type="h" for="ch" forName="Child2" refType="h" fact="0.4527"/>
            </dgm:constrLst>
          </dgm:if>
          <dgm:if name="Name7" axis="ch ch" ptType="node node" st="1 1" cnt="1 0" func="cnt" op="equ" val="3">
            <dgm:alg type="composite">
              <dgm:param type="ar" val="0.8305"/>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2" refType="primFontSz" refFor="des" refForName="Child1" op="equ"/>
              <dgm:constr type="primFontSz" for="des" forName="Child3" refType="primFontSz" refFor="des" refForName="Child1" op="equ"/>
              <dgm:constr type="l" for="ch" forName="Accent3" refType="w" fact="0.4573"/>
              <dgm:constr type="t" for="ch" forName="Accent3" refType="h" fact="0.6145"/>
              <dgm:constr type="w" for="ch" forName="Accent3" refType="w" fact="0.2269"/>
              <dgm:constr type="h" for="ch" forName="Accent3" refType="h" fact="0.1623"/>
              <dgm:constr type="l" for="ch" forName="Accent2" refType="w" fact="0.6413"/>
              <dgm:constr type="t" for="ch" forName="Accent2" refType="h" fact="0.2719"/>
              <dgm:constr type="w" for="ch" forName="Accent2" refType="w" fact="0.2269"/>
              <dgm:constr type="h" for="ch" forName="Accent2" refType="h" fact="0.1623"/>
              <dgm:constr type="l" for="ch" forName="Accent1" refType="w" fact="0"/>
              <dgm:constr type="t" for="ch" forName="Accent1" refType="h" fact="0"/>
              <dgm:constr type="w" for="ch" forName="Accent1" refType="w" fact="0"/>
              <dgm:constr type="h" for="ch" forName="Accent1" refType="h" fact="0"/>
              <dgm:constr type="l" for="ch" forName="Child3" refType="w" fact="0.0554"/>
              <dgm:constr type="t" for="ch" forName="Child3" refType="h" fact="0.646"/>
              <dgm:constr type="w" for="ch" forName="Child3" refType="w" fact="0.4927"/>
              <dgm:constr type="h" for="ch" forName="Child3" refType="h" fact="0.354"/>
              <dgm:constr type="l" for="ch" forName="Parent" refType="w" fact="0"/>
              <dgm:constr type="t" for="ch" forName="Parent" refType="h" fact="0.1751"/>
              <dgm:constr type="w" for="ch" forName="Parent" refType="w" fact="0.6013"/>
              <dgm:constr type="h" for="ch" forName="Parent" refType="h" fact="0.4319"/>
              <dgm:constr type="l" for="ch" forName="Child1" refType="w" fact="0.5073"/>
              <dgm:constr type="t" for="ch" forName="Child1" refType="h" fact="0"/>
              <dgm:constr type="w" for="ch" forName="Child1" refType="w" fact="0.4927"/>
              <dgm:constr type="h" for="ch" forName="Child1" refType="h" fact="0.354"/>
              <dgm:constr type="l" for="ch" forName="Child2" refType="w" fact="0.5073"/>
              <dgm:constr type="t" for="ch" forName="Child2" refType="h" fact="0.428"/>
              <dgm:constr type="w" for="ch" forName="Child2" refType="w" fact="0.4927"/>
              <dgm:constr type="h" for="ch" forName="Child2" refType="h" fact="0.354"/>
            </dgm:constrLst>
          </dgm:if>
          <dgm:if name="Name8" axis="ch ch" ptType="node node" st="1 1" cnt="1 0" func="cnt" op="equ" val="4">
            <dgm:alg type="composite">
              <dgm:param type="ar" val="0.682"/>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l" for="ch" forName="Accent4" refType="w" fact="0.4573"/>
              <dgm:constr type="t" for="ch" forName="Accent4" refType="h" fact="0.6834"/>
              <dgm:constr type="w" for="ch" forName="Accent4" refType="w" fact="0.2269"/>
              <dgm:constr type="h" for="ch" forName="Accent4" refType="h" fact="0.1333"/>
              <dgm:constr type="l" for="ch" forName="Accent3" refType="w" fact="0.6413"/>
              <dgm:constr type="t" for="ch" forName="Accent3" refType="h" fact="0.4021"/>
              <dgm:constr type="w" for="ch" forName="Accent3" refType="w" fact="0.2269"/>
              <dgm:constr type="h" for="ch" forName="Accent3" refType="h" fact="0.1333"/>
              <dgm:constr type="l" for="ch" forName="Accent2" refType="w" fact="0.3765"/>
              <dgm:constr type="t" for="ch" forName="Accent2" refType="h" fact="0.1529"/>
              <dgm:constr type="w" for="ch" forName="Accent2" refType="w" fact="0.2269"/>
              <dgm:constr type="h" for="ch" forName="Accent2" refType="h" fact="0.1333"/>
              <dgm:constr type="l" for="ch" forName="Accent1" refType="w" fact="0"/>
              <dgm:constr type="t" for="ch" forName="Accent1" refType="h" fact="0"/>
              <dgm:constr type="w" for="ch" forName="Accent1" refType="w" fact="0"/>
              <dgm:constr type="h" for="ch" forName="Accent1" refType="h" fact="0"/>
              <dgm:constr type="l" for="ch" forName="Child4" refType="w" fact="0.0554"/>
              <dgm:constr type="t" for="ch" forName="Child4" refType="h" fact="0.7093"/>
              <dgm:constr type="w" for="ch" forName="Child4" refType="w" fact="0.4927"/>
              <dgm:constr type="h" for="ch" forName="Child4" refType="h" fact="0.2907"/>
              <dgm:constr type="l" for="ch" forName="Parent" refType="w" fact="0"/>
              <dgm:constr type="t" for="ch" forName="Parent" refType="h" fact="0.3226"/>
              <dgm:constr type="w" for="ch" forName="Parent" refType="w" fact="0.6013"/>
              <dgm:constr type="h" for="ch" forName="Parent" refType="h" fact="0.3547"/>
              <dgm:constr type="l" for="ch" forName="Child2" refType="w" fact="0.5073"/>
              <dgm:constr type="t" for="ch" forName="Child2" refType="h" fact="0.1788"/>
              <dgm:constr type="w" for="ch" forName="Child2" refType="w" fact="0.4927"/>
              <dgm:constr type="h" for="ch" forName="Child2" refType="h" fact="0.2907"/>
              <dgm:constr type="l" for="ch" forName="Child3" refType="w" fact="0.5073"/>
              <dgm:constr type="t" for="ch" forName="Child3" refType="h" fact="0.5303"/>
              <dgm:constr type="w" for="ch" forName="Child3" refType="w" fact="0.4927"/>
              <dgm:constr type="h" for="ch" forName="Child3" refType="h" fact="0.2907"/>
              <dgm:constr type="l" for="ch" forName="Child1" refType="w" fact="0.0554"/>
              <dgm:constr type="t" for="ch" forName="Child1" refType="h" fact="0"/>
              <dgm:constr type="w" for="ch" forName="Child1" refType="w" fact="0.4927"/>
              <dgm:constr type="h" for="ch" forName="Child1" refType="h" fact="0.2907"/>
            </dgm:constrLst>
          </dgm:if>
          <dgm:if name="Name9" axis="ch ch" ptType="node node" st="1 1" cnt="1 0" func="cnt" op="equ" val="5">
            <dgm:alg type="composite">
              <dgm:param type="ar" val="0.9538"/>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5"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l" for="ch" forName="Accent5" refType="w" fact="0.2858"/>
              <dgm:constr type="t" for="ch" forName="Accent5" refType="h" fact="0.7126"/>
              <dgm:constr type="w" for="ch" forName="Accent5" refType="w" fact="0.1622"/>
              <dgm:constr type="h" for="ch" forName="Accent5" refType="h" fact="0.1333"/>
              <dgm:constr type="l" for="ch" forName="Accent4" refType="w" fact="0.612"/>
              <dgm:constr type="t" for="ch" forName="Accent4" refType="h" fact="0.6834"/>
              <dgm:constr type="w" for="ch" forName="Accent4" refType="w" fact="0.1622"/>
              <dgm:constr type="h" for="ch" forName="Accent4" refType="h" fact="0.1333"/>
              <dgm:constr type="l" for="ch" forName="Accent3" refType="w" fact="0.7435"/>
              <dgm:constr type="t" for="ch" forName="Accent3" refType="h" fact="0.4021"/>
              <dgm:constr type="w" for="ch" forName="Accent3" refType="w" fact="0.1622"/>
              <dgm:constr type="h" for="ch" forName="Accent3" refType="h" fact="0.1333"/>
              <dgm:constr type="l" for="ch" forName="Accent2" refType="w" fact="0.5542"/>
              <dgm:constr type="t" for="ch" forName="Accent2" refType="h" fact="0.1529"/>
              <dgm:constr type="w" for="ch" forName="Accent2" refType="w" fact="0.1622"/>
              <dgm:constr type="h" for="ch" forName="Accent2" refType="h" fact="0.1333"/>
              <dgm:constr type="l" for="ch" forName="Accent1" refType="w" fact="0"/>
              <dgm:constr type="t" for="ch" forName="Accent1" refType="h" fact="0"/>
              <dgm:constr type="w" for="ch" forName="Accent1" refType="w" fact="0"/>
              <dgm:constr type="h" for="ch" forName="Accent1" refType="h" fact="0"/>
              <dgm:constr type="l" for="ch" forName="Child4" refType="w" fact="0.3246"/>
              <dgm:constr type="t" for="ch" forName="Child4" refType="h" fact="0.7093"/>
              <dgm:constr type="w" for="ch" forName="Child4" refType="w" fact="0.3523"/>
              <dgm:constr type="h" for="ch" forName="Child4" refType="h" fact="0.2907"/>
              <dgm:constr type="l" for="ch" forName="Parent" refType="w" fact="0.285"/>
              <dgm:constr type="t" for="ch" forName="Parent" refType="h" fact="0.3226"/>
              <dgm:constr type="w" for="ch" forName="Parent" refType="w" fact="0.4299"/>
              <dgm:constr type="h" for="ch" forName="Parent" refType="h" fact="0.3547"/>
              <dgm:constr type="l" for="ch" forName="Child2" refType="w" fact="0.6477"/>
              <dgm:constr type="t" for="ch" forName="Child2" refType="h" fact="0.1788"/>
              <dgm:constr type="w" for="ch" forName="Child2" refType="w" fact="0.3523"/>
              <dgm:constr type="h" for="ch" forName="Child2" refType="h" fact="0.2907"/>
              <dgm:constr type="l" for="ch" forName="Child3" refType="w" fact="0.6477"/>
              <dgm:constr type="t" for="ch" forName="Child3" refType="h" fact="0.5303"/>
              <dgm:constr type="w" for="ch" forName="Child3" refType="w" fact="0.3523"/>
              <dgm:constr type="h" for="ch" forName="Child3" refType="h" fact="0.2907"/>
              <dgm:constr type="l" for="ch" forName="Child5" refType="w" fact="0"/>
              <dgm:constr type="t" for="ch" forName="Child5" refType="h" fact="0.5305"/>
              <dgm:constr type="w" for="ch" forName="Child5" refType="w" fact="0.3523"/>
              <dgm:constr type="h" for="ch" forName="Child5" refType="h" fact="0.2907"/>
              <dgm:constr type="l" for="ch" forName="Child1" refType="w" fact="0.3246"/>
              <dgm:constr type="t" for="ch" forName="Child1" refType="h" fact="0"/>
              <dgm:constr type="w" for="ch" forName="Child1" refType="w" fact="0.3523"/>
              <dgm:constr type="h" for="ch" forName="Child1" refType="h" fact="0.2907"/>
            </dgm:constrLst>
          </dgm:if>
          <dgm:else name="Name10">
            <dgm:alg type="composite">
              <dgm:param type="ar" val="0.9538"/>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5" refType="primFontSz" refFor="des" refForName="Parent" op="lte"/>
              <dgm:constr type="primFontSz" for="des" forName="Child6" refType="primFontSz" refFor="des" refForName="Parent" op="lte"/>
              <dgm:constr type="primFontSz" for="des" forName="Child7"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ptType="node" op="equ" val="65"/>
              <dgm:constr type="l" for="ch" forName="Accent6" refType="w" fact="0.0934"/>
              <dgm:constr type="t" for="ch" forName="Accent6" refType="h" fact="0.4635"/>
              <dgm:constr type="w" for="ch" forName="Accent6" refType="w" fact="0.1622"/>
              <dgm:constr type="h" for="ch" forName="Accent6" refType="h" fact="0.1333"/>
              <dgm:constr type="l" for="ch" forName="Accent5" refType="w" fact="0.2858"/>
              <dgm:constr type="t" for="ch" forName="Accent5" refType="h" fact="0.7126"/>
              <dgm:constr type="w" for="ch" forName="Accent5" refType="w" fact="0.1622"/>
              <dgm:constr type="h" for="ch" forName="Accent5" refType="h" fact="0.1333"/>
              <dgm:constr type="l" for="ch" forName="Accent4" refType="w" fact="0.612"/>
              <dgm:constr type="t" for="ch" forName="Accent4" refType="h" fact="0.6834"/>
              <dgm:constr type="w" for="ch" forName="Accent4" refType="w" fact="0.1622"/>
              <dgm:constr type="h" for="ch" forName="Accent4" refType="h" fact="0.1333"/>
              <dgm:constr type="l" for="ch" forName="Accent3" refType="w" fact="0.7435"/>
              <dgm:constr type="t" for="ch" forName="Accent3" refType="h" fact="0.4021"/>
              <dgm:constr type="w" for="ch" forName="Accent3" refType="w" fact="0.1622"/>
              <dgm:constr type="h" for="ch" forName="Accent3" refType="h" fact="0.1333"/>
              <dgm:constr type="l" for="ch" forName="Accent2" refType="w" fact="0.5542"/>
              <dgm:constr type="t" for="ch" forName="Accent2" refType="h" fact="0.1529"/>
              <dgm:constr type="w" for="ch" forName="Accent2" refType="w" fact="0.1622"/>
              <dgm:constr type="h" for="ch" forName="Accent2" refType="h" fact="0.1333"/>
              <dgm:constr type="l" for="ch" forName="Accent1" refType="w" fact="0"/>
              <dgm:constr type="t" for="ch" forName="Accent1" refType="h" fact="0"/>
              <dgm:constr type="w" for="ch" forName="Accent1" refType="w" fact="0"/>
              <dgm:constr type="h" for="ch" forName="Accent1" refType="h" fact="0"/>
              <dgm:constr type="l" for="ch" forName="Child4" refType="w" fact="0.3246"/>
              <dgm:constr type="t" for="ch" forName="Child4" refType="h" fact="0.7093"/>
              <dgm:constr type="w" for="ch" forName="Child4" refType="w" fact="0.3523"/>
              <dgm:constr type="h" for="ch" forName="Child4" refType="h" fact="0.2907"/>
              <dgm:constr type="l" for="ch" forName="Parent" refType="w" fact="0.285"/>
              <dgm:constr type="t" for="ch" forName="Parent" refType="h" fact="0.3226"/>
              <dgm:constr type="w" for="ch" forName="Parent" refType="w" fact="0.4299"/>
              <dgm:constr type="h" for="ch" forName="Parent" refType="h" fact="0.3547"/>
              <dgm:constr type="l" for="ch" forName="Child2" refType="w" fact="0.6477"/>
              <dgm:constr type="t" for="ch" forName="Child2" refType="h" fact="0.1788"/>
              <dgm:constr type="w" for="ch" forName="Child2" refType="w" fact="0.3523"/>
              <dgm:constr type="h" for="ch" forName="Child2" refType="h" fact="0.2907"/>
              <dgm:constr type="l" for="ch" forName="Child3" refType="w" fact="0.6477"/>
              <dgm:constr type="t" for="ch" forName="Child3" refType="h" fact="0.5303"/>
              <dgm:constr type="w" for="ch" forName="Child3" refType="w" fact="0.3523"/>
              <dgm:constr type="h" for="ch" forName="Child3" refType="h" fact="0.2907"/>
              <dgm:constr type="l" for="ch" forName="Child5" refType="w" fact="0"/>
              <dgm:constr type="t" for="ch" forName="Child5" refType="h" fact="0.5305"/>
              <dgm:constr type="w" for="ch" forName="Child5" refType="w" fact="0.3523"/>
              <dgm:constr type="h" for="ch" forName="Child5" refType="h" fact="0.2907"/>
              <dgm:constr type="l" for="ch" forName="Child6" refType="w" fact="0"/>
              <dgm:constr type="t" for="ch" forName="Child6" refType="h" fact="0.1784"/>
              <dgm:constr type="w" for="ch" forName="Child6" refType="w" fact="0.3523"/>
              <dgm:constr type="h" for="ch" forName="Child6" refType="h" fact="0.2907"/>
              <dgm:constr type="l" for="ch" forName="Child1" refType="w" fact="0.3246"/>
              <dgm:constr type="t" for="ch" forName="Child1" refType="h" fact="0"/>
              <dgm:constr type="w" for="ch" forName="Child1" refType="w" fact="0.3523"/>
              <dgm:constr type="h" for="ch" forName="Child1" refType="h" fact="0.2907"/>
            </dgm:constrLst>
          </dgm:else>
        </dgm:choose>
      </dgm:if>
      <dgm:else name="Name11">
        <dgm:choose name="Name12">
          <dgm:if name="Name13" axis="ch ch" ptType="node node" st="1 1" cnt="1 0" func="cnt" op="equ" val="0">
            <dgm:alg type="composite">
              <dgm:param type="ar" val="1.1561"/>
            </dgm:alg>
            <dgm:constrLst>
              <dgm:constr type="primFontSz" for="des" forName="Parent" val="65"/>
              <dgm:constr type="l" for="ch" forName="Parent" refType="w" fact="0"/>
              <dgm:constr type="t" for="ch" forName="Parent" refType="h" fact="0"/>
              <dgm:constr type="w" for="ch" forName="Parent" refType="w"/>
              <dgm:constr type="h" for="ch" forName="Parent" refType="h"/>
            </dgm:constrLst>
          </dgm:if>
          <dgm:if name="Name14" axis="ch ch" ptType="node node" st="1 1" cnt="1 0" func="cnt" op="lte" val="1">
            <dgm:alg type="composite">
              <dgm:param type="ar" val="1.368"/>
            </dgm:alg>
            <dgm:constrLst>
              <dgm:constr type="primFontSz" for="des" forName="Parent" val="65"/>
              <dgm:constr type="primFontSz" for="des" forName="Child1" val="65"/>
              <dgm:constr type="primFontSz" for="des" forName="Child1" refType="primFontSz" refFor="des" refForName="Parent" op="lte"/>
              <dgm:constr type="r" for="ch" forName="Accent1" refType="w" fact="0.8315"/>
              <dgm:constr type="t" for="ch" forName="Accent1" refType="h" fact="0.2946"/>
              <dgm:constr type="w" for="ch" forName="Accent1" refType="w" fact="0.462"/>
              <dgm:constr type="h" for="ch" forName="Accent1" refType="h" fact="0.5472"/>
              <dgm:constr type="r" for="ch" forName="Parent" refType="w"/>
              <dgm:constr type="t" for="ch" forName="Parent" refType="h" fact="0.2885"/>
              <dgm:constr type="w" for="ch" forName="Parent" refType="w" fact="0.6013"/>
              <dgm:constr type="h" for="ch" forName="Parent" refType="h" fact="0.7115"/>
              <dgm:constr type="r" for="ch" forName="Child1" refType="w" fact="0.4927"/>
              <dgm:constr type="t" for="ch" forName="Child1" refType="h" fact="0"/>
              <dgm:constr type="w" for="ch" forName="Child1" refType="w" fact="0.4927"/>
              <dgm:constr type="h" for="ch" forName="Child1" refType="h" fact="0.5831"/>
            </dgm:constrLst>
          </dgm:if>
          <dgm:if name="Name15" axis="ch ch" ptType="node node" st="1 1" cnt="1 0" func="cnt" op="equ" val="2">
            <dgm:alg type="composite">
              <dgm:param type="ar" val="1.0619"/>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2" refType="primFontSz" refFor="des" refForName="Child1" op="equ"/>
              <dgm:constr type="r" for="ch" forName="Accent2" refType="w" fact="0.3587"/>
              <dgm:constr type="t" for="ch" forName="Accent2" refType="h" fact="0.3477"/>
              <dgm:constr type="w" for="ch" forName="Accent2" refType="w" fact="0.2269"/>
              <dgm:constr type="h" for="ch" forName="Accent2" refType="h" fact="0.2076"/>
              <dgm:constr type="r" for="ch" forName="Accent1" refType="w" fact="0"/>
              <dgm:constr type="t" for="ch" forName="Accent1" refType="h" fact="0"/>
              <dgm:constr type="w" for="ch" forName="Accent1" refType="w" fact="0"/>
              <dgm:constr type="h" for="ch" forName="Accent1" refType="h" fact="0"/>
              <dgm:constr type="r" for="ch" forName="Parent" refType="w"/>
              <dgm:constr type="t" for="ch" forName="Parent" refType="h" fact="0.2239"/>
              <dgm:constr type="w" for="ch" forName="Parent" refType="w" fact="0.6013"/>
              <dgm:constr type="h" for="ch" forName="Parent" refType="h" fact="0.5523"/>
              <dgm:constr type="r" for="ch" forName="Child1" refType="w" fact="0.4927"/>
              <dgm:constr type="t" for="ch" forName="Child1" refType="h" fact="0"/>
              <dgm:constr type="w" for="ch" forName="Child1" refType="w" fact="0.4927"/>
              <dgm:constr type="h" for="ch" forName="Child1" refType="h" fact="0.4527"/>
              <dgm:constr type="r" for="ch" forName="Child2" refType="w" fact="0.5073"/>
              <dgm:constr type="t" for="ch" forName="Child2" refType="h" fact="0.5473"/>
              <dgm:constr type="w" for="ch" forName="Child2" refType="w" fact="0.4927"/>
              <dgm:constr type="h" for="ch" forName="Child2" refType="h" fact="0.4527"/>
            </dgm:constrLst>
          </dgm:if>
          <dgm:if name="Name16" axis="ch ch" ptType="node node" st="1 1" cnt="1 0" func="cnt" op="equ" val="3">
            <dgm:alg type="composite">
              <dgm:param type="ar" val="0.8305"/>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2" refType="primFontSz" refFor="des" refForName="Child1" op="equ"/>
              <dgm:constr type="primFontSz" for="des" forName="Child3" refType="primFontSz" refFor="des" refForName="Child1" op="equ"/>
              <dgm:constr type="r" for="ch" forName="Accent3" refType="w" fact="0.5427"/>
              <dgm:constr type="t" for="ch" forName="Accent3" refType="h" fact="0.6145"/>
              <dgm:constr type="w" for="ch" forName="Accent3" refType="w" fact="0.2269"/>
              <dgm:constr type="h" for="ch" forName="Accent3" refType="h" fact="0.1623"/>
              <dgm:constr type="r" for="ch" forName="Accent2" refType="w" fact="0.3587"/>
              <dgm:constr type="t" for="ch" forName="Accent2" refType="h" fact="0.2719"/>
              <dgm:constr type="w" for="ch" forName="Accent2" refType="w" fact="0.2269"/>
              <dgm:constr type="h" for="ch" forName="Accent2" refType="h" fact="0.1623"/>
              <dgm:constr type="r" for="ch" forName="Accent1" refType="w" fact="0"/>
              <dgm:constr type="t" for="ch" forName="Accent1" refType="h" fact="0"/>
              <dgm:constr type="w" for="ch" forName="Accent1" refType="w" fact="0"/>
              <dgm:constr type="h" for="ch" forName="Accent1" refType="h" fact="0"/>
              <dgm:constr type="r" for="ch" forName="Child3" refType="w" fact="0.9446"/>
              <dgm:constr type="t" for="ch" forName="Child3" refType="h" fact="0.646"/>
              <dgm:constr type="w" for="ch" forName="Child3" refType="w" fact="0.4927"/>
              <dgm:constr type="h" for="ch" forName="Child3" refType="h" fact="0.354"/>
              <dgm:constr type="r" for="ch" forName="Parent" refType="w"/>
              <dgm:constr type="t" for="ch" forName="Parent" refType="h" fact="0.1751"/>
              <dgm:constr type="w" for="ch" forName="Parent" refType="w" fact="0.6013"/>
              <dgm:constr type="h" for="ch" forName="Parent" refType="h" fact="0.4319"/>
              <dgm:constr type="r" for="ch" forName="Child1" refType="w" fact="0.4927"/>
              <dgm:constr type="t" for="ch" forName="Child1" refType="h" fact="0"/>
              <dgm:constr type="w" for="ch" forName="Child1" refType="w" fact="0.4927"/>
              <dgm:constr type="h" for="ch" forName="Child1" refType="h" fact="0.354"/>
              <dgm:constr type="r" for="ch" forName="Child2" refType="w" fact="0.4927"/>
              <dgm:constr type="t" for="ch" forName="Child2" refType="h" fact="0.428"/>
              <dgm:constr type="w" for="ch" forName="Child2" refType="w" fact="0.4927"/>
              <dgm:constr type="h" for="ch" forName="Child2" refType="h" fact="0.354"/>
            </dgm:constrLst>
          </dgm:if>
          <dgm:if name="Name17" axis="ch ch" ptType="node node" st="1 1" cnt="1 0" func="cnt" op="equ" val="4">
            <dgm:alg type="composite">
              <dgm:param type="ar" val="0.682"/>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r" for="ch" forName="Accent4" refType="w" fact="0.5427"/>
              <dgm:constr type="t" for="ch" forName="Accent4" refType="h" fact="0.6834"/>
              <dgm:constr type="w" for="ch" forName="Accent4" refType="w" fact="0.2269"/>
              <dgm:constr type="h" for="ch" forName="Accent4" refType="h" fact="0.1333"/>
              <dgm:constr type="r" for="ch" forName="Accent3" refType="w" fact="0.3587"/>
              <dgm:constr type="t" for="ch" forName="Accent3" refType="h" fact="0.4021"/>
              <dgm:constr type="w" for="ch" forName="Accent3" refType="w" fact="0.2269"/>
              <dgm:constr type="h" for="ch" forName="Accent3" refType="h" fact="0.1333"/>
              <dgm:constr type="r" for="ch" forName="Accent2" refType="w" fact="0.6235"/>
              <dgm:constr type="t" for="ch" forName="Accent2" refType="h" fact="0.1529"/>
              <dgm:constr type="w" for="ch" forName="Accent2" refType="w" fact="0.2269"/>
              <dgm:constr type="h" for="ch" forName="Accent2" refType="h" fact="0.1333"/>
              <dgm:constr type="r" for="ch" forName="Accent1" refType="w" fact="0"/>
              <dgm:constr type="t" for="ch" forName="Accent1" refType="h" fact="0"/>
              <dgm:constr type="w" for="ch" forName="Accent1" refType="w" fact="0"/>
              <dgm:constr type="h" for="ch" forName="Accent1" refType="h" fact="0"/>
              <dgm:constr type="r" for="ch" forName="Child4" refType="w" fact="0.9446"/>
              <dgm:constr type="t" for="ch" forName="Child4" refType="h" fact="0.7093"/>
              <dgm:constr type="w" for="ch" forName="Child4" refType="w" fact="0.4927"/>
              <dgm:constr type="h" for="ch" forName="Child4" refType="h" fact="0.2907"/>
              <dgm:constr type="r" for="ch" forName="Parent" refType="w"/>
              <dgm:constr type="t" for="ch" forName="Parent" refType="h" fact="0.3226"/>
              <dgm:constr type="w" for="ch" forName="Parent" refType="w" fact="0.6013"/>
              <dgm:constr type="h" for="ch" forName="Parent" refType="h" fact="0.3547"/>
              <dgm:constr type="r" for="ch" forName="Child2" refType="w" fact="0.4927"/>
              <dgm:constr type="t" for="ch" forName="Child2" refType="h" fact="0.1788"/>
              <dgm:constr type="w" for="ch" forName="Child2" refType="w" fact="0.4927"/>
              <dgm:constr type="h" for="ch" forName="Child2" refType="h" fact="0.2907"/>
              <dgm:constr type="r" for="ch" forName="Child3" refType="w" fact="0.4927"/>
              <dgm:constr type="t" for="ch" forName="Child3" refType="h" fact="0.5303"/>
              <dgm:constr type="w" for="ch" forName="Child3" refType="w" fact="0.4927"/>
              <dgm:constr type="h" for="ch" forName="Child3" refType="h" fact="0.2907"/>
              <dgm:constr type="r" for="ch" forName="Child1" refType="w" fact="0.9446"/>
              <dgm:constr type="t" for="ch" forName="Child1" refType="h" fact="0"/>
              <dgm:constr type="w" for="ch" forName="Child1" refType="w" fact="0.4927"/>
              <dgm:constr type="h" for="ch" forName="Child1" refType="h" fact="0.2907"/>
            </dgm:constrLst>
          </dgm:if>
          <dgm:if name="Name18" axis="ch ch" ptType="node node" st="1 1" cnt="1 0" func="cnt" op="equ" val="5">
            <dgm:alg type="composite">
              <dgm:param type="ar" val="0.9538"/>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5"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r" for="ch" forName="Accent5" refType="w" fact="0.7142"/>
              <dgm:constr type="t" for="ch" forName="Accent5" refType="h" fact="0.7126"/>
              <dgm:constr type="w" for="ch" forName="Accent5" refType="w" fact="0.1622"/>
              <dgm:constr type="h" for="ch" forName="Accent5" refType="h" fact="0.1333"/>
              <dgm:constr type="r" for="ch" forName="Accent4" refType="w" fact="0.388"/>
              <dgm:constr type="t" for="ch" forName="Accent4" refType="h" fact="0.6834"/>
              <dgm:constr type="w" for="ch" forName="Accent4" refType="w" fact="0.1622"/>
              <dgm:constr type="h" for="ch" forName="Accent4" refType="h" fact="0.1333"/>
              <dgm:constr type="r" for="ch" forName="Accent3" refType="w" fact="0.2565"/>
              <dgm:constr type="t" for="ch" forName="Accent3" refType="h" fact="0.4021"/>
              <dgm:constr type="w" for="ch" forName="Accent3" refType="w" fact="0.1622"/>
              <dgm:constr type="h" for="ch" forName="Accent3" refType="h" fact="0.1333"/>
              <dgm:constr type="r" for="ch" forName="Accent2" refType="w" fact="0.4458"/>
              <dgm:constr type="t" for="ch" forName="Accent2" refType="h" fact="0.1529"/>
              <dgm:constr type="w" for="ch" forName="Accent2" refType="w" fact="0.1622"/>
              <dgm:constr type="h" for="ch" forName="Accent2" refType="h" fact="0.1333"/>
              <dgm:constr type="r" for="ch" forName="Accent1" refType="w" fact="0"/>
              <dgm:constr type="t" for="ch" forName="Accent1" refType="h" fact="0"/>
              <dgm:constr type="w" for="ch" forName="Accent1" refType="w" fact="0"/>
              <dgm:constr type="h" for="ch" forName="Accent1" refType="h" fact="0"/>
              <dgm:constr type="r" for="ch" forName="Child4" refType="w" fact="0.6754"/>
              <dgm:constr type="t" for="ch" forName="Child4" refType="h" fact="0.7093"/>
              <dgm:constr type="w" for="ch" forName="Child4" refType="w" fact="0.3523"/>
              <dgm:constr type="h" for="ch" forName="Child4" refType="h" fact="0.2907"/>
              <dgm:constr type="r" for="ch" forName="Parent" refType="w" fact="0.715"/>
              <dgm:constr type="t" for="ch" forName="Parent" refType="h" fact="0.3226"/>
              <dgm:constr type="w" for="ch" forName="Parent" refType="w" fact="0.4299"/>
              <dgm:constr type="h" for="ch" forName="Parent" refType="h" fact="0.3547"/>
              <dgm:constr type="r" for="ch" forName="Child2" refType="w" fact="0.3523"/>
              <dgm:constr type="t" for="ch" forName="Child2" refType="h" fact="0.1788"/>
              <dgm:constr type="w" for="ch" forName="Child2" refType="w" fact="0.3523"/>
              <dgm:constr type="h" for="ch" forName="Child2" refType="h" fact="0.2907"/>
              <dgm:constr type="r" for="ch" forName="Child3" refType="w" fact="0.3523"/>
              <dgm:constr type="t" for="ch" forName="Child3" refType="h" fact="0.5303"/>
              <dgm:constr type="w" for="ch" forName="Child3" refType="w" fact="0.3523"/>
              <dgm:constr type="h" for="ch" forName="Child3" refType="h" fact="0.2907"/>
              <dgm:constr type="r" for="ch" forName="Child5" refType="w"/>
              <dgm:constr type="t" for="ch" forName="Child5" refType="h" fact="0.5305"/>
              <dgm:constr type="w" for="ch" forName="Child5" refType="w" fact="0.3523"/>
              <dgm:constr type="h" for="ch" forName="Child5" refType="h" fact="0.2907"/>
              <dgm:constr type="r" for="ch" forName="Child1" refType="w" fact="0.6754"/>
              <dgm:constr type="t" for="ch" forName="Child1" refType="h" fact="0"/>
              <dgm:constr type="w" for="ch" forName="Child1" refType="w" fact="0.3523"/>
              <dgm:constr type="h" for="ch" forName="Child1" refType="h" fact="0.2907"/>
            </dgm:constrLst>
          </dgm:if>
          <dgm:else name="Name19">
            <dgm:alg type="composite">
              <dgm:param type="ar" val="0.9538"/>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5" refType="primFontSz" refFor="des" refForName="Parent" op="lte"/>
              <dgm:constr type="primFontSz" for="des" forName="Child6" refType="primFontSz" refFor="des" refForName="Parent" op="lte"/>
              <dgm:constr type="primFontSz" for="des" forName="Child7"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ptType="node" op="equ" val="65"/>
              <dgm:constr type="r" for="ch" forName="Accent6" refType="w" fact="0.9066"/>
              <dgm:constr type="t" for="ch" forName="Accent6" refType="h" fact="0.4635"/>
              <dgm:constr type="w" for="ch" forName="Accent6" refType="w" fact="0.1622"/>
              <dgm:constr type="h" for="ch" forName="Accent6" refType="h" fact="0.1333"/>
              <dgm:constr type="r" for="ch" forName="Accent5" refType="w" fact="0.7142"/>
              <dgm:constr type="t" for="ch" forName="Accent5" refType="h" fact="0.7126"/>
              <dgm:constr type="w" for="ch" forName="Accent5" refType="w" fact="0.1622"/>
              <dgm:constr type="h" for="ch" forName="Accent5" refType="h" fact="0.1333"/>
              <dgm:constr type="r" for="ch" forName="Accent4" refType="w" fact="0.388"/>
              <dgm:constr type="t" for="ch" forName="Accent4" refType="h" fact="0.6834"/>
              <dgm:constr type="w" for="ch" forName="Accent4" refType="w" fact="0.1622"/>
              <dgm:constr type="h" for="ch" forName="Accent4" refType="h" fact="0.1333"/>
              <dgm:constr type="r" for="ch" forName="Accent3" refType="w" fact="0.2565"/>
              <dgm:constr type="t" for="ch" forName="Accent3" refType="h" fact="0.4021"/>
              <dgm:constr type="w" for="ch" forName="Accent3" refType="w" fact="0.1622"/>
              <dgm:constr type="h" for="ch" forName="Accent3" refType="h" fact="0.1333"/>
              <dgm:constr type="r" for="ch" forName="Accent2" refType="w" fact="0.4458"/>
              <dgm:constr type="t" for="ch" forName="Accent2" refType="h" fact="0.1529"/>
              <dgm:constr type="w" for="ch" forName="Accent2" refType="w" fact="0.1622"/>
              <dgm:constr type="h" for="ch" forName="Accent2" refType="h" fact="0.1333"/>
              <dgm:constr type="r" for="ch" forName="Accent1" refType="w" fact="0"/>
              <dgm:constr type="t" for="ch" forName="Accent1" refType="h" fact="0"/>
              <dgm:constr type="w" for="ch" forName="Accent1" refType="w" fact="0"/>
              <dgm:constr type="h" for="ch" forName="Accent1" refType="h" fact="0"/>
              <dgm:constr type="r" for="ch" forName="Child4" refType="w" fact="0.6754"/>
              <dgm:constr type="t" for="ch" forName="Child4" refType="h" fact="0.7093"/>
              <dgm:constr type="w" for="ch" forName="Child4" refType="w" fact="0.3523"/>
              <dgm:constr type="h" for="ch" forName="Child4" refType="h" fact="0.2907"/>
              <dgm:constr type="r" for="ch" forName="Parent" refType="w" fact="0.715"/>
              <dgm:constr type="t" for="ch" forName="Parent" refType="h" fact="0.3226"/>
              <dgm:constr type="w" for="ch" forName="Parent" refType="w" fact="0.4299"/>
              <dgm:constr type="h" for="ch" forName="Parent" refType="h" fact="0.3547"/>
              <dgm:constr type="r" for="ch" forName="Child2" refType="w" fact="0.3523"/>
              <dgm:constr type="t" for="ch" forName="Child2" refType="h" fact="0.1788"/>
              <dgm:constr type="w" for="ch" forName="Child2" refType="w" fact="0.3523"/>
              <dgm:constr type="h" for="ch" forName="Child2" refType="h" fact="0.2907"/>
              <dgm:constr type="r" for="ch" forName="Child3" refType="w" fact="0.3523"/>
              <dgm:constr type="t" for="ch" forName="Child3" refType="h" fact="0.5303"/>
              <dgm:constr type="w" for="ch" forName="Child3" refType="w" fact="0.3523"/>
              <dgm:constr type="h" for="ch" forName="Child3" refType="h" fact="0.2907"/>
              <dgm:constr type="r" for="ch" forName="Child5" refType="w"/>
              <dgm:constr type="t" for="ch" forName="Child5" refType="h" fact="0.5305"/>
              <dgm:constr type="w" for="ch" forName="Child5" refType="w" fact="0.3523"/>
              <dgm:constr type="h" for="ch" forName="Child5" refType="h" fact="0.2907"/>
              <dgm:constr type="r" for="ch" forName="Child6" refType="w"/>
              <dgm:constr type="t" for="ch" forName="Child6" refType="h" fact="0.1784"/>
              <dgm:constr type="w" for="ch" forName="Child6" refType="w" fact="0.3523"/>
              <dgm:constr type="h" for="ch" forName="Child6" refType="h" fact="0.2907"/>
              <dgm:constr type="r" for="ch" forName="Child1" refType="w" fact="0.6754"/>
              <dgm:constr type="t" for="ch" forName="Child1" refType="h" fact="0"/>
              <dgm:constr type="w" for="ch" forName="Child1" refType="w" fact="0.3523"/>
              <dgm:constr type="h" for="ch" forName="Child1" refType="h" fact="0.2907"/>
            </dgm:constrLst>
          </dgm:else>
        </dgm:choose>
      </dgm:else>
    </dgm:choose>
    <dgm:forEach name="wrapper" axis="self" ptType="parTrans">
      <dgm:forEach name="accentRepeat" axis="self">
        <dgm:layoutNode name="Accent" styleLbl="bgShp">
          <dgm:alg type="sp"/>
          <dgm:shape xmlns:r="http://schemas.openxmlformats.org/officeDocument/2006/relationships" type="hexagon" r:blip="" zOrderOff="-2">
            <dgm:adjLst>
              <dgm:adj idx="1" val="0.289"/>
              <dgm:adj idx="2" val="1.1547"/>
            </dgm:adjLst>
          </dgm:shape>
          <dgm:presOf/>
        </dgm:layoutNode>
      </dgm:forEach>
    </dgm:forEach>
    <dgm:forEach name="Name20" axis="ch" ptType="node" cnt="1">
      <dgm:layoutNode name="Parent" styleLbl="node0">
        <dgm:varLst>
          <dgm:chMax val="6"/>
          <dgm:chPref val="6"/>
        </dgm:varLst>
        <dgm:alg type="tx"/>
        <dgm:shape xmlns:r="http://schemas.openxmlformats.org/officeDocument/2006/relationships" type="hexagon" r:blip="">
          <dgm:adjLst>
            <dgm:adj idx="1" val="0.2857"/>
            <dgm:adj idx="2" val="1.1547"/>
          </dgm:adjLst>
        </dgm:shape>
        <dgm:presOf axis="self"/>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1" axis="ch ch" ptType="node node" st="1 1" cnt="1 1">
      <dgm:layoutNode name="Accent1">
        <dgm:alg type="sp"/>
        <dgm:shape xmlns:r="http://schemas.openxmlformats.org/officeDocument/2006/relationships" r:blip="" zOrderOff="-2">
          <dgm:adjLst/>
        </dgm:shape>
        <dgm:presOf/>
        <dgm:constrLst/>
        <dgm:forEach name="Name22" ref="accentRepeat"/>
      </dgm:layoutNode>
      <dgm:layoutNode name="Child1"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3" axis="ch ch" ptType="node node" st="1 2" cnt="1 1">
      <dgm:layoutNode name="Accent2">
        <dgm:alg type="sp"/>
        <dgm:shape xmlns:r="http://schemas.openxmlformats.org/officeDocument/2006/relationships" r:blip="" zOrderOff="-2">
          <dgm:adjLst/>
        </dgm:shape>
        <dgm:presOf/>
        <dgm:constrLst/>
        <dgm:forEach name="Name24" ref="accentRepeat"/>
      </dgm:layoutNode>
      <dgm:layoutNode name="Child2"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5" axis="ch ch" ptType="node node" st="1 3" cnt="1 1">
      <dgm:layoutNode name="Accent3">
        <dgm:alg type="sp"/>
        <dgm:shape xmlns:r="http://schemas.openxmlformats.org/officeDocument/2006/relationships" r:blip="" zOrderOff="-2">
          <dgm:adjLst/>
        </dgm:shape>
        <dgm:presOf/>
        <dgm:constrLst/>
        <dgm:forEach name="Name26" ref="accentRepeat"/>
      </dgm:layoutNode>
      <dgm:layoutNode name="Child3"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7" axis="ch ch" ptType="node node" st="1 4" cnt="1 1">
      <dgm:layoutNode name="Accent4">
        <dgm:alg type="sp"/>
        <dgm:shape xmlns:r="http://schemas.openxmlformats.org/officeDocument/2006/relationships" r:blip="">
          <dgm:adjLst/>
        </dgm:shape>
        <dgm:presOf/>
        <dgm:constrLst/>
        <dgm:forEach name="Name28" ref="accentRepeat"/>
      </dgm:layoutNode>
      <dgm:layoutNode name="Child4"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9" axis="ch ch" ptType="node node" st="1 5" cnt="1 1">
      <dgm:layoutNode name="Accent5">
        <dgm:alg type="sp"/>
        <dgm:shape xmlns:r="http://schemas.openxmlformats.org/officeDocument/2006/relationships" r:blip="">
          <dgm:adjLst/>
        </dgm:shape>
        <dgm:presOf/>
        <dgm:constrLst/>
        <dgm:forEach name="Name30" ref="accentRepeat"/>
      </dgm:layoutNode>
      <dgm:layoutNode name="Child5"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31" axis="ch ch" ptType="node node" st="1 6" cnt="1 1">
      <dgm:layoutNode name="Accent6">
        <dgm:alg type="sp"/>
        <dgm:shape xmlns:r="http://schemas.openxmlformats.org/officeDocument/2006/relationships" r:blip="">
          <dgm:adjLst/>
        </dgm:shape>
        <dgm:presOf/>
        <dgm:constrLst/>
        <dgm:forEach name="Name32" ref="accentRepeat"/>
      </dgm:layoutNode>
      <dgm:layoutNode name="Child6"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layoutNode>
</dgm:layoutDef>
</file>

<file path=ppt/diagrams/layout5.xml><?xml version="1.0" encoding="utf-8"?>
<dgm:layoutDef xmlns:dgm="http://schemas.openxmlformats.org/drawingml/2006/diagram" xmlns:a="http://schemas.openxmlformats.org/drawingml/2006/main" uniqueId="urn:microsoft.com/office/officeart/2011/layout/HexagonRadial">
  <dgm:title val="Hexagon Radial"/>
  <dgm:desc val="Use to show a sequential process that relates to a central idea or theme. Limited to six Level 2 shapes. Works best with small amounts of text. Unused text does not appear, but remains available if you switch layouts."/>
  <dgm:catLst>
    <dgm:cat type="cycle" pri="8500"/>
    <dgm:cat type="officeonline" pri="9000"/>
  </dgm:catLst>
  <dgm:sampData>
    <dgm:dataModel>
      <dgm:ptLst>
        <dgm:pt modelId="0" type="doc"/>
        <dgm:pt modelId="10">
          <dgm:prSet phldr="1"/>
        </dgm:pt>
        <dgm:pt modelId="11">
          <dgm:prSet phldr="1"/>
        </dgm:pt>
        <dgm:pt modelId="12">
          <dgm:prSet phldr="1"/>
        </dgm:pt>
        <dgm:pt modelId="13">
          <dgm:prSet phldr="1"/>
        </dgm:pt>
        <dgm:pt modelId="14">
          <dgm:prSet phldr="1"/>
        </dgm:pt>
        <dgm:pt modelId="15">
          <dgm:prSet phldr="1"/>
        </dgm:pt>
        <dgm:pt modelId="16">
          <dgm:prSet phldr="1"/>
        </dgm:pt>
      </dgm:ptLst>
      <dgm:cxnLst>
        <dgm:cxn modelId="40" srcId="0" destId="10" srcOrd="0" destOrd="0"/>
        <dgm:cxn modelId="50" srcId="10" destId="11" srcOrd="0" destOrd="0"/>
        <dgm:cxn modelId="60" srcId="10" destId="12" srcOrd="0" destOrd="0"/>
        <dgm:cxn modelId="70" srcId="10" destId="13" srcOrd="0" destOrd="0"/>
        <dgm:cxn modelId="80" srcId="10" destId="14" srcOrd="0" destOrd="0"/>
        <dgm:cxn modelId="90" srcId="10" destId="15" srcOrd="0" destOrd="0"/>
        <dgm:cxn modelId="100" srcId="10" destId="16" srcOrd="0" destOrd="0"/>
      </dgm:cxnLst>
      <dgm:bg/>
      <dgm:whole/>
    </dgm:dataModel>
  </dgm:sampData>
  <dgm:styleData>
    <dgm:dataModel>
      <dgm:ptLst>
        <dgm:pt modelId="0" type="doc"/>
        <dgm:pt modelId="10">
          <dgm:prSet phldr="1"/>
        </dgm:pt>
        <dgm:pt modelId="11">
          <dgm:prSet phldr="1"/>
        </dgm:pt>
        <dgm:pt modelId="12">
          <dgm:prSet phldr="1"/>
        </dgm:pt>
        <dgm:pt modelId="13">
          <dgm:prSet phldr="1"/>
        </dgm:pt>
      </dgm:ptLst>
      <dgm:cxnLst>
        <dgm:cxn modelId="40" srcId="0" destId="10" srcOrd="0" destOrd="0"/>
        <dgm:cxn modelId="50" srcId="10" destId="11" srcOrd="0" destOrd="0"/>
        <dgm:cxn modelId="60" srcId="10" destId="12" srcOrd="0" destOrd="0"/>
        <dgm:cxn modelId="70" srcId="10" destId="13" srcOrd="0" destOrd="0"/>
      </dgm:cxnLst>
      <dgm:bg/>
      <dgm:whole/>
    </dgm:dataModel>
  </dgm:styleData>
  <dgm:clrData>
    <dgm:dataModel>
      <dgm:ptLst>
        <dgm:pt modelId="0" type="doc"/>
        <dgm:pt modelId="10">
          <dgm:prSet phldr="1"/>
        </dgm:pt>
        <dgm:pt modelId="11">
          <dgm:prSet phldr="1"/>
        </dgm:pt>
        <dgm:pt modelId="12">
          <dgm:prSet phldr="1"/>
        </dgm:pt>
        <dgm:pt modelId="13">
          <dgm:prSet phldr="1"/>
        </dgm:pt>
        <dgm:pt modelId="14">
          <dgm:prSet phldr="1"/>
        </dgm:pt>
        <dgm:pt modelId="15">
          <dgm:prSet phldr="1"/>
        </dgm:pt>
        <dgm:pt modelId="16">
          <dgm:prSet phldr="1"/>
        </dgm:pt>
      </dgm:ptLst>
      <dgm:cxnLst>
        <dgm:cxn modelId="40" srcId="0" destId="10" srcOrd="0" destOrd="0"/>
        <dgm:cxn modelId="50" srcId="10" destId="11" srcOrd="0" destOrd="0"/>
        <dgm:cxn modelId="60" srcId="10" destId="12" srcOrd="0" destOrd="0"/>
        <dgm:cxn modelId="70" srcId="10" destId="13" srcOrd="0" destOrd="0"/>
        <dgm:cxn modelId="80" srcId="10" destId="14" srcOrd="0" destOrd="0"/>
        <dgm:cxn modelId="90" srcId="10" destId="15" srcOrd="0" destOrd="0"/>
        <dgm:cxn modelId="100" srcId="10" destId="16" srcOrd="0" destOrd="0"/>
      </dgm:cxnLst>
      <dgm:bg/>
      <dgm:whole/>
    </dgm:dataModel>
  </dgm:clrData>
  <dgm:layoutNode name="Name0">
    <dgm:varLst>
      <dgm:chMax val="1"/>
      <dgm:chPref val="1"/>
      <dgm:dir/>
      <dgm:animOne val="branch"/>
      <dgm:animLvl val="lvl"/>
    </dgm:varLst>
    <dgm:shape xmlns:r="http://schemas.openxmlformats.org/officeDocument/2006/relationships" r:blip="">
      <dgm:adjLst/>
    </dgm:shape>
    <dgm:choose name="Name1">
      <dgm:if name="Name2" func="var" arg="dir" op="equ" val="norm">
        <dgm:choose name="Name3">
          <dgm:if name="Name4" axis="ch ch" ptType="node node" st="1 1" cnt="1 0" func="cnt" op="equ" val="0">
            <dgm:alg type="composite">
              <dgm:param type="ar" val="1.1561"/>
            </dgm:alg>
            <dgm:constrLst>
              <dgm:constr type="primFontSz" for="des" forName="Parent" val="65"/>
              <dgm:constr type="l" for="ch" forName="Parent" refType="w" fact="0"/>
              <dgm:constr type="t" for="ch" forName="Parent" refType="h" fact="0"/>
              <dgm:constr type="w" for="ch" forName="Parent" refType="w"/>
              <dgm:constr type="h" for="ch" forName="Parent" refType="h"/>
            </dgm:constrLst>
          </dgm:if>
          <dgm:if name="Name5" axis="ch ch" ptType="node node" st="1 1" cnt="1 0" func="cnt" op="lte" val="1">
            <dgm:alg type="composite">
              <dgm:param type="ar" val="1.368"/>
            </dgm:alg>
            <dgm:constrLst>
              <dgm:constr type="primFontSz" for="des" forName="Parent" val="65"/>
              <dgm:constr type="primFontSz" for="des" forName="Child1" val="65"/>
              <dgm:constr type="primFontSz" for="des" forName="Child1" refType="primFontSz" refFor="des" refForName="Parent" op="lte"/>
              <dgm:constr type="l" for="ch" forName="Accent1" refType="w" fact="0.1685"/>
              <dgm:constr type="t" for="ch" forName="Accent1" refType="h" fact="0.2946"/>
              <dgm:constr type="w" for="ch" forName="Accent1" refType="w" fact="0.462"/>
              <dgm:constr type="h" for="ch" forName="Accent1" refType="h" fact="0.5472"/>
              <dgm:constr type="l" for="ch" forName="Parent" refType="w" fact="0"/>
              <dgm:constr type="t" for="ch" forName="Parent" refType="h" fact="0.2885"/>
              <dgm:constr type="w" for="ch" forName="Parent" refType="w" fact="0.6013"/>
              <dgm:constr type="h" for="ch" forName="Parent" refType="h" fact="0.7115"/>
              <dgm:constr type="l" for="ch" forName="Child1" refType="w" fact="0.5073"/>
              <dgm:constr type="t" for="ch" forName="Child1" refType="h" fact="0"/>
              <dgm:constr type="w" for="ch" forName="Child1" refType="w" fact="0.4927"/>
              <dgm:constr type="h" for="ch" forName="Child1" refType="h" fact="0.5831"/>
            </dgm:constrLst>
          </dgm:if>
          <dgm:if name="Name6" axis="ch ch" ptType="node node" st="1 1" cnt="1 0" func="cnt" op="equ" val="2">
            <dgm:alg type="composite">
              <dgm:param type="ar" val="1.0619"/>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2" refType="primFontSz" refFor="des" refForName="Child1" op="equ"/>
              <dgm:constr type="l" for="ch" forName="Accent2" refType="w" fact="0.6413"/>
              <dgm:constr type="t" for="ch" forName="Accent2" refType="h" fact="0.3477"/>
              <dgm:constr type="w" for="ch" forName="Accent2" refType="w" fact="0.2269"/>
              <dgm:constr type="h" for="ch" forName="Accent2" refType="h" fact="0.2076"/>
              <dgm:constr type="l" for="ch" forName="Accent1" refType="w" fact="0"/>
              <dgm:constr type="t" for="ch" forName="Accent1" refType="h" fact="0"/>
              <dgm:constr type="w" for="ch" forName="Accent1" refType="w" fact="0"/>
              <dgm:constr type="h" for="ch" forName="Accent1" refType="h" fact="0"/>
              <dgm:constr type="l" for="ch" forName="Parent" refType="w" fact="0"/>
              <dgm:constr type="t" for="ch" forName="Parent" refType="h" fact="0.2239"/>
              <dgm:constr type="w" for="ch" forName="Parent" refType="w" fact="0.6013"/>
              <dgm:constr type="h" for="ch" forName="Parent" refType="h" fact="0.5523"/>
              <dgm:constr type="l" for="ch" forName="Child1" refType="w" fact="0.5073"/>
              <dgm:constr type="t" for="ch" forName="Child1" refType="h" fact="0"/>
              <dgm:constr type="w" for="ch" forName="Child1" refType="w" fact="0.4927"/>
              <dgm:constr type="h" for="ch" forName="Child1" refType="h" fact="0.4527"/>
              <dgm:constr type="l" for="ch" forName="Child2" refType="w" fact="0.5073"/>
              <dgm:constr type="t" for="ch" forName="Child2" refType="h" fact="0.5473"/>
              <dgm:constr type="w" for="ch" forName="Child2" refType="w" fact="0.4927"/>
              <dgm:constr type="h" for="ch" forName="Child2" refType="h" fact="0.4527"/>
            </dgm:constrLst>
          </dgm:if>
          <dgm:if name="Name7" axis="ch ch" ptType="node node" st="1 1" cnt="1 0" func="cnt" op="equ" val="3">
            <dgm:alg type="composite">
              <dgm:param type="ar" val="0.8305"/>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2" refType="primFontSz" refFor="des" refForName="Child1" op="equ"/>
              <dgm:constr type="primFontSz" for="des" forName="Child3" refType="primFontSz" refFor="des" refForName="Child1" op="equ"/>
              <dgm:constr type="l" for="ch" forName="Accent3" refType="w" fact="0.4573"/>
              <dgm:constr type="t" for="ch" forName="Accent3" refType="h" fact="0.6145"/>
              <dgm:constr type="w" for="ch" forName="Accent3" refType="w" fact="0.2269"/>
              <dgm:constr type="h" for="ch" forName="Accent3" refType="h" fact="0.1623"/>
              <dgm:constr type="l" for="ch" forName="Accent2" refType="w" fact="0.6413"/>
              <dgm:constr type="t" for="ch" forName="Accent2" refType="h" fact="0.2719"/>
              <dgm:constr type="w" for="ch" forName="Accent2" refType="w" fact="0.2269"/>
              <dgm:constr type="h" for="ch" forName="Accent2" refType="h" fact="0.1623"/>
              <dgm:constr type="l" for="ch" forName="Accent1" refType="w" fact="0"/>
              <dgm:constr type="t" for="ch" forName="Accent1" refType="h" fact="0"/>
              <dgm:constr type="w" for="ch" forName="Accent1" refType="w" fact="0"/>
              <dgm:constr type="h" for="ch" forName="Accent1" refType="h" fact="0"/>
              <dgm:constr type="l" for="ch" forName="Child3" refType="w" fact="0.0554"/>
              <dgm:constr type="t" for="ch" forName="Child3" refType="h" fact="0.646"/>
              <dgm:constr type="w" for="ch" forName="Child3" refType="w" fact="0.4927"/>
              <dgm:constr type="h" for="ch" forName="Child3" refType="h" fact="0.354"/>
              <dgm:constr type="l" for="ch" forName="Parent" refType="w" fact="0"/>
              <dgm:constr type="t" for="ch" forName="Parent" refType="h" fact="0.1751"/>
              <dgm:constr type="w" for="ch" forName="Parent" refType="w" fact="0.6013"/>
              <dgm:constr type="h" for="ch" forName="Parent" refType="h" fact="0.4319"/>
              <dgm:constr type="l" for="ch" forName="Child1" refType="w" fact="0.5073"/>
              <dgm:constr type="t" for="ch" forName="Child1" refType="h" fact="0"/>
              <dgm:constr type="w" for="ch" forName="Child1" refType="w" fact="0.4927"/>
              <dgm:constr type="h" for="ch" forName="Child1" refType="h" fact="0.354"/>
              <dgm:constr type="l" for="ch" forName="Child2" refType="w" fact="0.5073"/>
              <dgm:constr type="t" for="ch" forName="Child2" refType="h" fact="0.428"/>
              <dgm:constr type="w" for="ch" forName="Child2" refType="w" fact="0.4927"/>
              <dgm:constr type="h" for="ch" forName="Child2" refType="h" fact="0.354"/>
            </dgm:constrLst>
          </dgm:if>
          <dgm:if name="Name8" axis="ch ch" ptType="node node" st="1 1" cnt="1 0" func="cnt" op="equ" val="4">
            <dgm:alg type="composite">
              <dgm:param type="ar" val="0.682"/>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l" for="ch" forName="Accent4" refType="w" fact="0.4573"/>
              <dgm:constr type="t" for="ch" forName="Accent4" refType="h" fact="0.6834"/>
              <dgm:constr type="w" for="ch" forName="Accent4" refType="w" fact="0.2269"/>
              <dgm:constr type="h" for="ch" forName="Accent4" refType="h" fact="0.1333"/>
              <dgm:constr type="l" for="ch" forName="Accent3" refType="w" fact="0.6413"/>
              <dgm:constr type="t" for="ch" forName="Accent3" refType="h" fact="0.4021"/>
              <dgm:constr type="w" for="ch" forName="Accent3" refType="w" fact="0.2269"/>
              <dgm:constr type="h" for="ch" forName="Accent3" refType="h" fact="0.1333"/>
              <dgm:constr type="l" for="ch" forName="Accent2" refType="w" fact="0.3765"/>
              <dgm:constr type="t" for="ch" forName="Accent2" refType="h" fact="0.1529"/>
              <dgm:constr type="w" for="ch" forName="Accent2" refType="w" fact="0.2269"/>
              <dgm:constr type="h" for="ch" forName="Accent2" refType="h" fact="0.1333"/>
              <dgm:constr type="l" for="ch" forName="Accent1" refType="w" fact="0"/>
              <dgm:constr type="t" for="ch" forName="Accent1" refType="h" fact="0"/>
              <dgm:constr type="w" for="ch" forName="Accent1" refType="w" fact="0"/>
              <dgm:constr type="h" for="ch" forName="Accent1" refType="h" fact="0"/>
              <dgm:constr type="l" for="ch" forName="Child4" refType="w" fact="0.0554"/>
              <dgm:constr type="t" for="ch" forName="Child4" refType="h" fact="0.7093"/>
              <dgm:constr type="w" for="ch" forName="Child4" refType="w" fact="0.4927"/>
              <dgm:constr type="h" for="ch" forName="Child4" refType="h" fact="0.2907"/>
              <dgm:constr type="l" for="ch" forName="Parent" refType="w" fact="0"/>
              <dgm:constr type="t" for="ch" forName="Parent" refType="h" fact="0.3226"/>
              <dgm:constr type="w" for="ch" forName="Parent" refType="w" fact="0.6013"/>
              <dgm:constr type="h" for="ch" forName="Parent" refType="h" fact="0.3547"/>
              <dgm:constr type="l" for="ch" forName="Child2" refType="w" fact="0.5073"/>
              <dgm:constr type="t" for="ch" forName="Child2" refType="h" fact="0.1788"/>
              <dgm:constr type="w" for="ch" forName="Child2" refType="w" fact="0.4927"/>
              <dgm:constr type="h" for="ch" forName="Child2" refType="h" fact="0.2907"/>
              <dgm:constr type="l" for="ch" forName="Child3" refType="w" fact="0.5073"/>
              <dgm:constr type="t" for="ch" forName="Child3" refType="h" fact="0.5303"/>
              <dgm:constr type="w" for="ch" forName="Child3" refType="w" fact="0.4927"/>
              <dgm:constr type="h" for="ch" forName="Child3" refType="h" fact="0.2907"/>
              <dgm:constr type="l" for="ch" forName="Child1" refType="w" fact="0.0554"/>
              <dgm:constr type="t" for="ch" forName="Child1" refType="h" fact="0"/>
              <dgm:constr type="w" for="ch" forName="Child1" refType="w" fact="0.4927"/>
              <dgm:constr type="h" for="ch" forName="Child1" refType="h" fact="0.2907"/>
            </dgm:constrLst>
          </dgm:if>
          <dgm:if name="Name9" axis="ch ch" ptType="node node" st="1 1" cnt="1 0" func="cnt" op="equ" val="5">
            <dgm:alg type="composite">
              <dgm:param type="ar" val="0.9538"/>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5"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l" for="ch" forName="Accent5" refType="w" fact="0.2858"/>
              <dgm:constr type="t" for="ch" forName="Accent5" refType="h" fact="0.7126"/>
              <dgm:constr type="w" for="ch" forName="Accent5" refType="w" fact="0.1622"/>
              <dgm:constr type="h" for="ch" forName="Accent5" refType="h" fact="0.1333"/>
              <dgm:constr type="l" for="ch" forName="Accent4" refType="w" fact="0.612"/>
              <dgm:constr type="t" for="ch" forName="Accent4" refType="h" fact="0.6834"/>
              <dgm:constr type="w" for="ch" forName="Accent4" refType="w" fact="0.1622"/>
              <dgm:constr type="h" for="ch" forName="Accent4" refType="h" fact="0.1333"/>
              <dgm:constr type="l" for="ch" forName="Accent3" refType="w" fact="0.7435"/>
              <dgm:constr type="t" for="ch" forName="Accent3" refType="h" fact="0.4021"/>
              <dgm:constr type="w" for="ch" forName="Accent3" refType="w" fact="0.1622"/>
              <dgm:constr type="h" for="ch" forName="Accent3" refType="h" fact="0.1333"/>
              <dgm:constr type="l" for="ch" forName="Accent2" refType="w" fact="0.5542"/>
              <dgm:constr type="t" for="ch" forName="Accent2" refType="h" fact="0.1529"/>
              <dgm:constr type="w" for="ch" forName="Accent2" refType="w" fact="0.1622"/>
              <dgm:constr type="h" for="ch" forName="Accent2" refType="h" fact="0.1333"/>
              <dgm:constr type="l" for="ch" forName="Accent1" refType="w" fact="0"/>
              <dgm:constr type="t" for="ch" forName="Accent1" refType="h" fact="0"/>
              <dgm:constr type="w" for="ch" forName="Accent1" refType="w" fact="0"/>
              <dgm:constr type="h" for="ch" forName="Accent1" refType="h" fact="0"/>
              <dgm:constr type="l" for="ch" forName="Child4" refType="w" fact="0.3246"/>
              <dgm:constr type="t" for="ch" forName="Child4" refType="h" fact="0.7093"/>
              <dgm:constr type="w" for="ch" forName="Child4" refType="w" fact="0.3523"/>
              <dgm:constr type="h" for="ch" forName="Child4" refType="h" fact="0.2907"/>
              <dgm:constr type="l" for="ch" forName="Parent" refType="w" fact="0.285"/>
              <dgm:constr type="t" for="ch" forName="Parent" refType="h" fact="0.3226"/>
              <dgm:constr type="w" for="ch" forName="Parent" refType="w" fact="0.4299"/>
              <dgm:constr type="h" for="ch" forName="Parent" refType="h" fact="0.3547"/>
              <dgm:constr type="l" for="ch" forName="Child2" refType="w" fact="0.6477"/>
              <dgm:constr type="t" for="ch" forName="Child2" refType="h" fact="0.1788"/>
              <dgm:constr type="w" for="ch" forName="Child2" refType="w" fact="0.3523"/>
              <dgm:constr type="h" for="ch" forName="Child2" refType="h" fact="0.2907"/>
              <dgm:constr type="l" for="ch" forName="Child3" refType="w" fact="0.6477"/>
              <dgm:constr type="t" for="ch" forName="Child3" refType="h" fact="0.5303"/>
              <dgm:constr type="w" for="ch" forName="Child3" refType="w" fact="0.3523"/>
              <dgm:constr type="h" for="ch" forName="Child3" refType="h" fact="0.2907"/>
              <dgm:constr type="l" for="ch" forName="Child5" refType="w" fact="0"/>
              <dgm:constr type="t" for="ch" forName="Child5" refType="h" fact="0.5305"/>
              <dgm:constr type="w" for="ch" forName="Child5" refType="w" fact="0.3523"/>
              <dgm:constr type="h" for="ch" forName="Child5" refType="h" fact="0.2907"/>
              <dgm:constr type="l" for="ch" forName="Child1" refType="w" fact="0.3246"/>
              <dgm:constr type="t" for="ch" forName="Child1" refType="h" fact="0"/>
              <dgm:constr type="w" for="ch" forName="Child1" refType="w" fact="0.3523"/>
              <dgm:constr type="h" for="ch" forName="Child1" refType="h" fact="0.2907"/>
            </dgm:constrLst>
          </dgm:if>
          <dgm:else name="Name10">
            <dgm:alg type="composite">
              <dgm:param type="ar" val="0.9538"/>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5" refType="primFontSz" refFor="des" refForName="Parent" op="lte"/>
              <dgm:constr type="primFontSz" for="des" forName="Child6" refType="primFontSz" refFor="des" refForName="Parent" op="lte"/>
              <dgm:constr type="primFontSz" for="des" forName="Child7"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ptType="node" op="equ" val="65"/>
              <dgm:constr type="l" for="ch" forName="Accent6" refType="w" fact="0.0934"/>
              <dgm:constr type="t" for="ch" forName="Accent6" refType="h" fact="0.4635"/>
              <dgm:constr type="w" for="ch" forName="Accent6" refType="w" fact="0.1622"/>
              <dgm:constr type="h" for="ch" forName="Accent6" refType="h" fact="0.1333"/>
              <dgm:constr type="l" for="ch" forName="Accent5" refType="w" fact="0.2858"/>
              <dgm:constr type="t" for="ch" forName="Accent5" refType="h" fact="0.7126"/>
              <dgm:constr type="w" for="ch" forName="Accent5" refType="w" fact="0.1622"/>
              <dgm:constr type="h" for="ch" forName="Accent5" refType="h" fact="0.1333"/>
              <dgm:constr type="l" for="ch" forName="Accent4" refType="w" fact="0.612"/>
              <dgm:constr type="t" for="ch" forName="Accent4" refType="h" fact="0.6834"/>
              <dgm:constr type="w" for="ch" forName="Accent4" refType="w" fact="0.1622"/>
              <dgm:constr type="h" for="ch" forName="Accent4" refType="h" fact="0.1333"/>
              <dgm:constr type="l" for="ch" forName="Accent3" refType="w" fact="0.7435"/>
              <dgm:constr type="t" for="ch" forName="Accent3" refType="h" fact="0.4021"/>
              <dgm:constr type="w" for="ch" forName="Accent3" refType="w" fact="0.1622"/>
              <dgm:constr type="h" for="ch" forName="Accent3" refType="h" fact="0.1333"/>
              <dgm:constr type="l" for="ch" forName="Accent2" refType="w" fact="0.5542"/>
              <dgm:constr type="t" for="ch" forName="Accent2" refType="h" fact="0.1529"/>
              <dgm:constr type="w" for="ch" forName="Accent2" refType="w" fact="0.1622"/>
              <dgm:constr type="h" for="ch" forName="Accent2" refType="h" fact="0.1333"/>
              <dgm:constr type="l" for="ch" forName="Accent1" refType="w" fact="0"/>
              <dgm:constr type="t" for="ch" forName="Accent1" refType="h" fact="0"/>
              <dgm:constr type="w" for="ch" forName="Accent1" refType="w" fact="0"/>
              <dgm:constr type="h" for="ch" forName="Accent1" refType="h" fact="0"/>
              <dgm:constr type="l" for="ch" forName="Child4" refType="w" fact="0.3246"/>
              <dgm:constr type="t" for="ch" forName="Child4" refType="h" fact="0.7093"/>
              <dgm:constr type="w" for="ch" forName="Child4" refType="w" fact="0.3523"/>
              <dgm:constr type="h" for="ch" forName="Child4" refType="h" fact="0.2907"/>
              <dgm:constr type="l" for="ch" forName="Parent" refType="w" fact="0.285"/>
              <dgm:constr type="t" for="ch" forName="Parent" refType="h" fact="0.3226"/>
              <dgm:constr type="w" for="ch" forName="Parent" refType="w" fact="0.4299"/>
              <dgm:constr type="h" for="ch" forName="Parent" refType="h" fact="0.3547"/>
              <dgm:constr type="l" for="ch" forName="Child2" refType="w" fact="0.6477"/>
              <dgm:constr type="t" for="ch" forName="Child2" refType="h" fact="0.1788"/>
              <dgm:constr type="w" for="ch" forName="Child2" refType="w" fact="0.3523"/>
              <dgm:constr type="h" for="ch" forName="Child2" refType="h" fact="0.2907"/>
              <dgm:constr type="l" for="ch" forName="Child3" refType="w" fact="0.6477"/>
              <dgm:constr type="t" for="ch" forName="Child3" refType="h" fact="0.5303"/>
              <dgm:constr type="w" for="ch" forName="Child3" refType="w" fact="0.3523"/>
              <dgm:constr type="h" for="ch" forName="Child3" refType="h" fact="0.2907"/>
              <dgm:constr type="l" for="ch" forName="Child5" refType="w" fact="0"/>
              <dgm:constr type="t" for="ch" forName="Child5" refType="h" fact="0.5305"/>
              <dgm:constr type="w" for="ch" forName="Child5" refType="w" fact="0.3523"/>
              <dgm:constr type="h" for="ch" forName="Child5" refType="h" fact="0.2907"/>
              <dgm:constr type="l" for="ch" forName="Child6" refType="w" fact="0"/>
              <dgm:constr type="t" for="ch" forName="Child6" refType="h" fact="0.1784"/>
              <dgm:constr type="w" for="ch" forName="Child6" refType="w" fact="0.3523"/>
              <dgm:constr type="h" for="ch" forName="Child6" refType="h" fact="0.2907"/>
              <dgm:constr type="l" for="ch" forName="Child1" refType="w" fact="0.3246"/>
              <dgm:constr type="t" for="ch" forName="Child1" refType="h" fact="0"/>
              <dgm:constr type="w" for="ch" forName="Child1" refType="w" fact="0.3523"/>
              <dgm:constr type="h" for="ch" forName="Child1" refType="h" fact="0.2907"/>
            </dgm:constrLst>
          </dgm:else>
        </dgm:choose>
      </dgm:if>
      <dgm:else name="Name11">
        <dgm:choose name="Name12">
          <dgm:if name="Name13" axis="ch ch" ptType="node node" st="1 1" cnt="1 0" func="cnt" op="equ" val="0">
            <dgm:alg type="composite">
              <dgm:param type="ar" val="1.1561"/>
            </dgm:alg>
            <dgm:constrLst>
              <dgm:constr type="primFontSz" for="des" forName="Parent" val="65"/>
              <dgm:constr type="l" for="ch" forName="Parent" refType="w" fact="0"/>
              <dgm:constr type="t" for="ch" forName="Parent" refType="h" fact="0"/>
              <dgm:constr type="w" for="ch" forName="Parent" refType="w"/>
              <dgm:constr type="h" for="ch" forName="Parent" refType="h"/>
            </dgm:constrLst>
          </dgm:if>
          <dgm:if name="Name14" axis="ch ch" ptType="node node" st="1 1" cnt="1 0" func="cnt" op="lte" val="1">
            <dgm:alg type="composite">
              <dgm:param type="ar" val="1.368"/>
            </dgm:alg>
            <dgm:constrLst>
              <dgm:constr type="primFontSz" for="des" forName="Parent" val="65"/>
              <dgm:constr type="primFontSz" for="des" forName="Child1" val="65"/>
              <dgm:constr type="primFontSz" for="des" forName="Child1" refType="primFontSz" refFor="des" refForName="Parent" op="lte"/>
              <dgm:constr type="r" for="ch" forName="Accent1" refType="w" fact="0.8315"/>
              <dgm:constr type="t" for="ch" forName="Accent1" refType="h" fact="0.2946"/>
              <dgm:constr type="w" for="ch" forName="Accent1" refType="w" fact="0.462"/>
              <dgm:constr type="h" for="ch" forName="Accent1" refType="h" fact="0.5472"/>
              <dgm:constr type="r" for="ch" forName="Parent" refType="w"/>
              <dgm:constr type="t" for="ch" forName="Parent" refType="h" fact="0.2885"/>
              <dgm:constr type="w" for="ch" forName="Parent" refType="w" fact="0.6013"/>
              <dgm:constr type="h" for="ch" forName="Parent" refType="h" fact="0.7115"/>
              <dgm:constr type="r" for="ch" forName="Child1" refType="w" fact="0.4927"/>
              <dgm:constr type="t" for="ch" forName="Child1" refType="h" fact="0"/>
              <dgm:constr type="w" for="ch" forName="Child1" refType="w" fact="0.4927"/>
              <dgm:constr type="h" for="ch" forName="Child1" refType="h" fact="0.5831"/>
            </dgm:constrLst>
          </dgm:if>
          <dgm:if name="Name15" axis="ch ch" ptType="node node" st="1 1" cnt="1 0" func="cnt" op="equ" val="2">
            <dgm:alg type="composite">
              <dgm:param type="ar" val="1.0619"/>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2" refType="primFontSz" refFor="des" refForName="Child1" op="equ"/>
              <dgm:constr type="r" for="ch" forName="Accent2" refType="w" fact="0.3587"/>
              <dgm:constr type="t" for="ch" forName="Accent2" refType="h" fact="0.3477"/>
              <dgm:constr type="w" for="ch" forName="Accent2" refType="w" fact="0.2269"/>
              <dgm:constr type="h" for="ch" forName="Accent2" refType="h" fact="0.2076"/>
              <dgm:constr type="r" for="ch" forName="Accent1" refType="w" fact="0"/>
              <dgm:constr type="t" for="ch" forName="Accent1" refType="h" fact="0"/>
              <dgm:constr type="w" for="ch" forName="Accent1" refType="w" fact="0"/>
              <dgm:constr type="h" for="ch" forName="Accent1" refType="h" fact="0"/>
              <dgm:constr type="r" for="ch" forName="Parent" refType="w"/>
              <dgm:constr type="t" for="ch" forName="Parent" refType="h" fact="0.2239"/>
              <dgm:constr type="w" for="ch" forName="Parent" refType="w" fact="0.6013"/>
              <dgm:constr type="h" for="ch" forName="Parent" refType="h" fact="0.5523"/>
              <dgm:constr type="r" for="ch" forName="Child1" refType="w" fact="0.4927"/>
              <dgm:constr type="t" for="ch" forName="Child1" refType="h" fact="0"/>
              <dgm:constr type="w" for="ch" forName="Child1" refType="w" fact="0.4927"/>
              <dgm:constr type="h" for="ch" forName="Child1" refType="h" fact="0.4527"/>
              <dgm:constr type="r" for="ch" forName="Child2" refType="w" fact="0.5073"/>
              <dgm:constr type="t" for="ch" forName="Child2" refType="h" fact="0.5473"/>
              <dgm:constr type="w" for="ch" forName="Child2" refType="w" fact="0.4927"/>
              <dgm:constr type="h" for="ch" forName="Child2" refType="h" fact="0.4527"/>
            </dgm:constrLst>
          </dgm:if>
          <dgm:if name="Name16" axis="ch ch" ptType="node node" st="1 1" cnt="1 0" func="cnt" op="equ" val="3">
            <dgm:alg type="composite">
              <dgm:param type="ar" val="0.8305"/>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2" refType="primFontSz" refFor="des" refForName="Child1" op="equ"/>
              <dgm:constr type="primFontSz" for="des" forName="Child3" refType="primFontSz" refFor="des" refForName="Child1" op="equ"/>
              <dgm:constr type="r" for="ch" forName="Accent3" refType="w" fact="0.5427"/>
              <dgm:constr type="t" for="ch" forName="Accent3" refType="h" fact="0.6145"/>
              <dgm:constr type="w" for="ch" forName="Accent3" refType="w" fact="0.2269"/>
              <dgm:constr type="h" for="ch" forName="Accent3" refType="h" fact="0.1623"/>
              <dgm:constr type="r" for="ch" forName="Accent2" refType="w" fact="0.3587"/>
              <dgm:constr type="t" for="ch" forName="Accent2" refType="h" fact="0.2719"/>
              <dgm:constr type="w" for="ch" forName="Accent2" refType="w" fact="0.2269"/>
              <dgm:constr type="h" for="ch" forName="Accent2" refType="h" fact="0.1623"/>
              <dgm:constr type="r" for="ch" forName="Accent1" refType="w" fact="0"/>
              <dgm:constr type="t" for="ch" forName="Accent1" refType="h" fact="0"/>
              <dgm:constr type="w" for="ch" forName="Accent1" refType="w" fact="0"/>
              <dgm:constr type="h" for="ch" forName="Accent1" refType="h" fact="0"/>
              <dgm:constr type="r" for="ch" forName="Child3" refType="w" fact="0.9446"/>
              <dgm:constr type="t" for="ch" forName="Child3" refType="h" fact="0.646"/>
              <dgm:constr type="w" for="ch" forName="Child3" refType="w" fact="0.4927"/>
              <dgm:constr type="h" for="ch" forName="Child3" refType="h" fact="0.354"/>
              <dgm:constr type="r" for="ch" forName="Parent" refType="w"/>
              <dgm:constr type="t" for="ch" forName="Parent" refType="h" fact="0.1751"/>
              <dgm:constr type="w" for="ch" forName="Parent" refType="w" fact="0.6013"/>
              <dgm:constr type="h" for="ch" forName="Parent" refType="h" fact="0.4319"/>
              <dgm:constr type="r" for="ch" forName="Child1" refType="w" fact="0.4927"/>
              <dgm:constr type="t" for="ch" forName="Child1" refType="h" fact="0"/>
              <dgm:constr type="w" for="ch" forName="Child1" refType="w" fact="0.4927"/>
              <dgm:constr type="h" for="ch" forName="Child1" refType="h" fact="0.354"/>
              <dgm:constr type="r" for="ch" forName="Child2" refType="w" fact="0.4927"/>
              <dgm:constr type="t" for="ch" forName="Child2" refType="h" fact="0.428"/>
              <dgm:constr type="w" for="ch" forName="Child2" refType="w" fact="0.4927"/>
              <dgm:constr type="h" for="ch" forName="Child2" refType="h" fact="0.354"/>
            </dgm:constrLst>
          </dgm:if>
          <dgm:if name="Name17" axis="ch ch" ptType="node node" st="1 1" cnt="1 0" func="cnt" op="equ" val="4">
            <dgm:alg type="composite">
              <dgm:param type="ar" val="0.682"/>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r" for="ch" forName="Accent4" refType="w" fact="0.5427"/>
              <dgm:constr type="t" for="ch" forName="Accent4" refType="h" fact="0.6834"/>
              <dgm:constr type="w" for="ch" forName="Accent4" refType="w" fact="0.2269"/>
              <dgm:constr type="h" for="ch" forName="Accent4" refType="h" fact="0.1333"/>
              <dgm:constr type="r" for="ch" forName="Accent3" refType="w" fact="0.3587"/>
              <dgm:constr type="t" for="ch" forName="Accent3" refType="h" fact="0.4021"/>
              <dgm:constr type="w" for="ch" forName="Accent3" refType="w" fact="0.2269"/>
              <dgm:constr type="h" for="ch" forName="Accent3" refType="h" fact="0.1333"/>
              <dgm:constr type="r" for="ch" forName="Accent2" refType="w" fact="0.6235"/>
              <dgm:constr type="t" for="ch" forName="Accent2" refType="h" fact="0.1529"/>
              <dgm:constr type="w" for="ch" forName="Accent2" refType="w" fact="0.2269"/>
              <dgm:constr type="h" for="ch" forName="Accent2" refType="h" fact="0.1333"/>
              <dgm:constr type="r" for="ch" forName="Accent1" refType="w" fact="0"/>
              <dgm:constr type="t" for="ch" forName="Accent1" refType="h" fact="0"/>
              <dgm:constr type="w" for="ch" forName="Accent1" refType="w" fact="0"/>
              <dgm:constr type="h" for="ch" forName="Accent1" refType="h" fact="0"/>
              <dgm:constr type="r" for="ch" forName="Child4" refType="w" fact="0.9446"/>
              <dgm:constr type="t" for="ch" forName="Child4" refType="h" fact="0.7093"/>
              <dgm:constr type="w" for="ch" forName="Child4" refType="w" fact="0.4927"/>
              <dgm:constr type="h" for="ch" forName="Child4" refType="h" fact="0.2907"/>
              <dgm:constr type="r" for="ch" forName="Parent" refType="w"/>
              <dgm:constr type="t" for="ch" forName="Parent" refType="h" fact="0.3226"/>
              <dgm:constr type="w" for="ch" forName="Parent" refType="w" fact="0.6013"/>
              <dgm:constr type="h" for="ch" forName="Parent" refType="h" fact="0.3547"/>
              <dgm:constr type="r" for="ch" forName="Child2" refType="w" fact="0.4927"/>
              <dgm:constr type="t" for="ch" forName="Child2" refType="h" fact="0.1788"/>
              <dgm:constr type="w" for="ch" forName="Child2" refType="w" fact="0.4927"/>
              <dgm:constr type="h" for="ch" forName="Child2" refType="h" fact="0.2907"/>
              <dgm:constr type="r" for="ch" forName="Child3" refType="w" fact="0.4927"/>
              <dgm:constr type="t" for="ch" forName="Child3" refType="h" fact="0.5303"/>
              <dgm:constr type="w" for="ch" forName="Child3" refType="w" fact="0.4927"/>
              <dgm:constr type="h" for="ch" forName="Child3" refType="h" fact="0.2907"/>
              <dgm:constr type="r" for="ch" forName="Child1" refType="w" fact="0.9446"/>
              <dgm:constr type="t" for="ch" forName="Child1" refType="h" fact="0"/>
              <dgm:constr type="w" for="ch" forName="Child1" refType="w" fact="0.4927"/>
              <dgm:constr type="h" for="ch" forName="Child1" refType="h" fact="0.2907"/>
            </dgm:constrLst>
          </dgm:if>
          <dgm:if name="Name18" axis="ch ch" ptType="node node" st="1 1" cnt="1 0" func="cnt" op="equ" val="5">
            <dgm:alg type="composite">
              <dgm:param type="ar" val="0.9538"/>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5"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r" for="ch" forName="Accent5" refType="w" fact="0.7142"/>
              <dgm:constr type="t" for="ch" forName="Accent5" refType="h" fact="0.7126"/>
              <dgm:constr type="w" for="ch" forName="Accent5" refType="w" fact="0.1622"/>
              <dgm:constr type="h" for="ch" forName="Accent5" refType="h" fact="0.1333"/>
              <dgm:constr type="r" for="ch" forName="Accent4" refType="w" fact="0.388"/>
              <dgm:constr type="t" for="ch" forName="Accent4" refType="h" fact="0.6834"/>
              <dgm:constr type="w" for="ch" forName="Accent4" refType="w" fact="0.1622"/>
              <dgm:constr type="h" for="ch" forName="Accent4" refType="h" fact="0.1333"/>
              <dgm:constr type="r" for="ch" forName="Accent3" refType="w" fact="0.2565"/>
              <dgm:constr type="t" for="ch" forName="Accent3" refType="h" fact="0.4021"/>
              <dgm:constr type="w" for="ch" forName="Accent3" refType="w" fact="0.1622"/>
              <dgm:constr type="h" for="ch" forName="Accent3" refType="h" fact="0.1333"/>
              <dgm:constr type="r" for="ch" forName="Accent2" refType="w" fact="0.4458"/>
              <dgm:constr type="t" for="ch" forName="Accent2" refType="h" fact="0.1529"/>
              <dgm:constr type="w" for="ch" forName="Accent2" refType="w" fact="0.1622"/>
              <dgm:constr type="h" for="ch" forName="Accent2" refType="h" fact="0.1333"/>
              <dgm:constr type="r" for="ch" forName="Accent1" refType="w" fact="0"/>
              <dgm:constr type="t" for="ch" forName="Accent1" refType="h" fact="0"/>
              <dgm:constr type="w" for="ch" forName="Accent1" refType="w" fact="0"/>
              <dgm:constr type="h" for="ch" forName="Accent1" refType="h" fact="0"/>
              <dgm:constr type="r" for="ch" forName="Child4" refType="w" fact="0.6754"/>
              <dgm:constr type="t" for="ch" forName="Child4" refType="h" fact="0.7093"/>
              <dgm:constr type="w" for="ch" forName="Child4" refType="w" fact="0.3523"/>
              <dgm:constr type="h" for="ch" forName="Child4" refType="h" fact="0.2907"/>
              <dgm:constr type="r" for="ch" forName="Parent" refType="w" fact="0.715"/>
              <dgm:constr type="t" for="ch" forName="Parent" refType="h" fact="0.3226"/>
              <dgm:constr type="w" for="ch" forName="Parent" refType="w" fact="0.4299"/>
              <dgm:constr type="h" for="ch" forName="Parent" refType="h" fact="0.3547"/>
              <dgm:constr type="r" for="ch" forName="Child2" refType="w" fact="0.3523"/>
              <dgm:constr type="t" for="ch" forName="Child2" refType="h" fact="0.1788"/>
              <dgm:constr type="w" for="ch" forName="Child2" refType="w" fact="0.3523"/>
              <dgm:constr type="h" for="ch" forName="Child2" refType="h" fact="0.2907"/>
              <dgm:constr type="r" for="ch" forName="Child3" refType="w" fact="0.3523"/>
              <dgm:constr type="t" for="ch" forName="Child3" refType="h" fact="0.5303"/>
              <dgm:constr type="w" for="ch" forName="Child3" refType="w" fact="0.3523"/>
              <dgm:constr type="h" for="ch" forName="Child3" refType="h" fact="0.2907"/>
              <dgm:constr type="r" for="ch" forName="Child5" refType="w"/>
              <dgm:constr type="t" for="ch" forName="Child5" refType="h" fact="0.5305"/>
              <dgm:constr type="w" for="ch" forName="Child5" refType="w" fact="0.3523"/>
              <dgm:constr type="h" for="ch" forName="Child5" refType="h" fact="0.2907"/>
              <dgm:constr type="r" for="ch" forName="Child1" refType="w" fact="0.6754"/>
              <dgm:constr type="t" for="ch" forName="Child1" refType="h" fact="0"/>
              <dgm:constr type="w" for="ch" forName="Child1" refType="w" fact="0.3523"/>
              <dgm:constr type="h" for="ch" forName="Child1" refType="h" fact="0.2907"/>
            </dgm:constrLst>
          </dgm:if>
          <dgm:else name="Name19">
            <dgm:alg type="composite">
              <dgm:param type="ar" val="0.9538"/>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5" refType="primFontSz" refFor="des" refForName="Parent" op="lte"/>
              <dgm:constr type="primFontSz" for="des" forName="Child6" refType="primFontSz" refFor="des" refForName="Parent" op="lte"/>
              <dgm:constr type="primFontSz" for="des" forName="Child7"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ptType="node" op="equ" val="65"/>
              <dgm:constr type="r" for="ch" forName="Accent6" refType="w" fact="0.9066"/>
              <dgm:constr type="t" for="ch" forName="Accent6" refType="h" fact="0.4635"/>
              <dgm:constr type="w" for="ch" forName="Accent6" refType="w" fact="0.1622"/>
              <dgm:constr type="h" for="ch" forName="Accent6" refType="h" fact="0.1333"/>
              <dgm:constr type="r" for="ch" forName="Accent5" refType="w" fact="0.7142"/>
              <dgm:constr type="t" for="ch" forName="Accent5" refType="h" fact="0.7126"/>
              <dgm:constr type="w" for="ch" forName="Accent5" refType="w" fact="0.1622"/>
              <dgm:constr type="h" for="ch" forName="Accent5" refType="h" fact="0.1333"/>
              <dgm:constr type="r" for="ch" forName="Accent4" refType="w" fact="0.388"/>
              <dgm:constr type="t" for="ch" forName="Accent4" refType="h" fact="0.6834"/>
              <dgm:constr type="w" for="ch" forName="Accent4" refType="w" fact="0.1622"/>
              <dgm:constr type="h" for="ch" forName="Accent4" refType="h" fact="0.1333"/>
              <dgm:constr type="r" for="ch" forName="Accent3" refType="w" fact="0.2565"/>
              <dgm:constr type="t" for="ch" forName="Accent3" refType="h" fact="0.4021"/>
              <dgm:constr type="w" for="ch" forName="Accent3" refType="w" fact="0.1622"/>
              <dgm:constr type="h" for="ch" forName="Accent3" refType="h" fact="0.1333"/>
              <dgm:constr type="r" for="ch" forName="Accent2" refType="w" fact="0.4458"/>
              <dgm:constr type="t" for="ch" forName="Accent2" refType="h" fact="0.1529"/>
              <dgm:constr type="w" for="ch" forName="Accent2" refType="w" fact="0.1622"/>
              <dgm:constr type="h" for="ch" forName="Accent2" refType="h" fact="0.1333"/>
              <dgm:constr type="r" for="ch" forName="Accent1" refType="w" fact="0"/>
              <dgm:constr type="t" for="ch" forName="Accent1" refType="h" fact="0"/>
              <dgm:constr type="w" for="ch" forName="Accent1" refType="w" fact="0"/>
              <dgm:constr type="h" for="ch" forName="Accent1" refType="h" fact="0"/>
              <dgm:constr type="r" for="ch" forName="Child4" refType="w" fact="0.6754"/>
              <dgm:constr type="t" for="ch" forName="Child4" refType="h" fact="0.7093"/>
              <dgm:constr type="w" for="ch" forName="Child4" refType="w" fact="0.3523"/>
              <dgm:constr type="h" for="ch" forName="Child4" refType="h" fact="0.2907"/>
              <dgm:constr type="r" for="ch" forName="Parent" refType="w" fact="0.715"/>
              <dgm:constr type="t" for="ch" forName="Parent" refType="h" fact="0.3226"/>
              <dgm:constr type="w" for="ch" forName="Parent" refType="w" fact="0.4299"/>
              <dgm:constr type="h" for="ch" forName="Parent" refType="h" fact="0.3547"/>
              <dgm:constr type="r" for="ch" forName="Child2" refType="w" fact="0.3523"/>
              <dgm:constr type="t" for="ch" forName="Child2" refType="h" fact="0.1788"/>
              <dgm:constr type="w" for="ch" forName="Child2" refType="w" fact="0.3523"/>
              <dgm:constr type="h" for="ch" forName="Child2" refType="h" fact="0.2907"/>
              <dgm:constr type="r" for="ch" forName="Child3" refType="w" fact="0.3523"/>
              <dgm:constr type="t" for="ch" forName="Child3" refType="h" fact="0.5303"/>
              <dgm:constr type="w" for="ch" forName="Child3" refType="w" fact="0.3523"/>
              <dgm:constr type="h" for="ch" forName="Child3" refType="h" fact="0.2907"/>
              <dgm:constr type="r" for="ch" forName="Child5" refType="w"/>
              <dgm:constr type="t" for="ch" forName="Child5" refType="h" fact="0.5305"/>
              <dgm:constr type="w" for="ch" forName="Child5" refType="w" fact="0.3523"/>
              <dgm:constr type="h" for="ch" forName="Child5" refType="h" fact="0.2907"/>
              <dgm:constr type="r" for="ch" forName="Child6" refType="w"/>
              <dgm:constr type="t" for="ch" forName="Child6" refType="h" fact="0.1784"/>
              <dgm:constr type="w" for="ch" forName="Child6" refType="w" fact="0.3523"/>
              <dgm:constr type="h" for="ch" forName="Child6" refType="h" fact="0.2907"/>
              <dgm:constr type="r" for="ch" forName="Child1" refType="w" fact="0.6754"/>
              <dgm:constr type="t" for="ch" forName="Child1" refType="h" fact="0"/>
              <dgm:constr type="w" for="ch" forName="Child1" refType="w" fact="0.3523"/>
              <dgm:constr type="h" for="ch" forName="Child1" refType="h" fact="0.2907"/>
            </dgm:constrLst>
          </dgm:else>
        </dgm:choose>
      </dgm:else>
    </dgm:choose>
    <dgm:forEach name="wrapper" axis="self" ptType="parTrans">
      <dgm:forEach name="accentRepeat" axis="self">
        <dgm:layoutNode name="Accent" styleLbl="bgShp">
          <dgm:alg type="sp"/>
          <dgm:shape xmlns:r="http://schemas.openxmlformats.org/officeDocument/2006/relationships" type="hexagon" r:blip="" zOrderOff="-2">
            <dgm:adjLst>
              <dgm:adj idx="1" val="0.289"/>
              <dgm:adj idx="2" val="1.1547"/>
            </dgm:adjLst>
          </dgm:shape>
          <dgm:presOf/>
        </dgm:layoutNode>
      </dgm:forEach>
    </dgm:forEach>
    <dgm:forEach name="Name20" axis="ch" ptType="node" cnt="1">
      <dgm:layoutNode name="Parent" styleLbl="node0">
        <dgm:varLst>
          <dgm:chMax val="6"/>
          <dgm:chPref val="6"/>
        </dgm:varLst>
        <dgm:alg type="tx"/>
        <dgm:shape xmlns:r="http://schemas.openxmlformats.org/officeDocument/2006/relationships" type="hexagon" r:blip="">
          <dgm:adjLst>
            <dgm:adj idx="1" val="0.2857"/>
            <dgm:adj idx="2" val="1.1547"/>
          </dgm:adjLst>
        </dgm:shape>
        <dgm:presOf axis="self"/>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1" axis="ch ch" ptType="node node" st="1 1" cnt="1 1">
      <dgm:layoutNode name="Accent1">
        <dgm:alg type="sp"/>
        <dgm:shape xmlns:r="http://schemas.openxmlformats.org/officeDocument/2006/relationships" r:blip="" zOrderOff="-2">
          <dgm:adjLst/>
        </dgm:shape>
        <dgm:presOf/>
        <dgm:constrLst/>
        <dgm:forEach name="Name22" ref="accentRepeat"/>
      </dgm:layoutNode>
      <dgm:layoutNode name="Child1"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3" axis="ch ch" ptType="node node" st="1 2" cnt="1 1">
      <dgm:layoutNode name="Accent2">
        <dgm:alg type="sp"/>
        <dgm:shape xmlns:r="http://schemas.openxmlformats.org/officeDocument/2006/relationships" r:blip="" zOrderOff="-2">
          <dgm:adjLst/>
        </dgm:shape>
        <dgm:presOf/>
        <dgm:constrLst/>
        <dgm:forEach name="Name24" ref="accentRepeat"/>
      </dgm:layoutNode>
      <dgm:layoutNode name="Child2"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5" axis="ch ch" ptType="node node" st="1 3" cnt="1 1">
      <dgm:layoutNode name="Accent3">
        <dgm:alg type="sp"/>
        <dgm:shape xmlns:r="http://schemas.openxmlformats.org/officeDocument/2006/relationships" r:blip="" zOrderOff="-2">
          <dgm:adjLst/>
        </dgm:shape>
        <dgm:presOf/>
        <dgm:constrLst/>
        <dgm:forEach name="Name26" ref="accentRepeat"/>
      </dgm:layoutNode>
      <dgm:layoutNode name="Child3"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7" axis="ch ch" ptType="node node" st="1 4" cnt="1 1">
      <dgm:layoutNode name="Accent4">
        <dgm:alg type="sp"/>
        <dgm:shape xmlns:r="http://schemas.openxmlformats.org/officeDocument/2006/relationships" r:blip="">
          <dgm:adjLst/>
        </dgm:shape>
        <dgm:presOf/>
        <dgm:constrLst/>
        <dgm:forEach name="Name28" ref="accentRepeat"/>
      </dgm:layoutNode>
      <dgm:layoutNode name="Child4"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9" axis="ch ch" ptType="node node" st="1 5" cnt="1 1">
      <dgm:layoutNode name="Accent5">
        <dgm:alg type="sp"/>
        <dgm:shape xmlns:r="http://schemas.openxmlformats.org/officeDocument/2006/relationships" r:blip="">
          <dgm:adjLst/>
        </dgm:shape>
        <dgm:presOf/>
        <dgm:constrLst/>
        <dgm:forEach name="Name30" ref="accentRepeat"/>
      </dgm:layoutNode>
      <dgm:layoutNode name="Child5"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31" axis="ch ch" ptType="node node" st="1 6" cnt="1 1">
      <dgm:layoutNode name="Accent6">
        <dgm:alg type="sp"/>
        <dgm:shape xmlns:r="http://schemas.openxmlformats.org/officeDocument/2006/relationships" r:blip="">
          <dgm:adjLst/>
        </dgm:shape>
        <dgm:presOf/>
        <dgm:constrLst/>
        <dgm:forEach name="Name32" ref="accentRepeat"/>
      </dgm:layoutNode>
      <dgm:layoutNode name="Child6"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layoutNode>
</dgm:layoutDef>
</file>

<file path=ppt/diagrams/layout6.xml><?xml version="1.0" encoding="utf-8"?>
<dgm:layoutDef xmlns:dgm="http://schemas.openxmlformats.org/drawingml/2006/diagram" xmlns:a="http://schemas.openxmlformats.org/drawingml/2006/main" uniqueId="urn:microsoft.com/office/officeart/2011/layout/HexagonRadial">
  <dgm:title val="Hexagon Radial"/>
  <dgm:desc val="Use to show a sequential process that relates to a central idea or theme. Limited to six Level 2 shapes. Works best with small amounts of text. Unused text does not appear, but remains available if you switch layouts."/>
  <dgm:catLst>
    <dgm:cat type="cycle" pri="8500"/>
    <dgm:cat type="officeonline" pri="9000"/>
  </dgm:catLst>
  <dgm:sampData>
    <dgm:dataModel>
      <dgm:ptLst>
        <dgm:pt modelId="0" type="doc"/>
        <dgm:pt modelId="10">
          <dgm:prSet phldr="1"/>
        </dgm:pt>
        <dgm:pt modelId="11">
          <dgm:prSet phldr="1"/>
        </dgm:pt>
        <dgm:pt modelId="12">
          <dgm:prSet phldr="1"/>
        </dgm:pt>
        <dgm:pt modelId="13">
          <dgm:prSet phldr="1"/>
        </dgm:pt>
        <dgm:pt modelId="14">
          <dgm:prSet phldr="1"/>
        </dgm:pt>
        <dgm:pt modelId="15">
          <dgm:prSet phldr="1"/>
        </dgm:pt>
        <dgm:pt modelId="16">
          <dgm:prSet phldr="1"/>
        </dgm:pt>
      </dgm:ptLst>
      <dgm:cxnLst>
        <dgm:cxn modelId="40" srcId="0" destId="10" srcOrd="0" destOrd="0"/>
        <dgm:cxn modelId="50" srcId="10" destId="11" srcOrd="0" destOrd="0"/>
        <dgm:cxn modelId="60" srcId="10" destId="12" srcOrd="0" destOrd="0"/>
        <dgm:cxn modelId="70" srcId="10" destId="13" srcOrd="0" destOrd="0"/>
        <dgm:cxn modelId="80" srcId="10" destId="14" srcOrd="0" destOrd="0"/>
        <dgm:cxn modelId="90" srcId="10" destId="15" srcOrd="0" destOrd="0"/>
        <dgm:cxn modelId="100" srcId="10" destId="16" srcOrd="0" destOrd="0"/>
      </dgm:cxnLst>
      <dgm:bg/>
      <dgm:whole/>
    </dgm:dataModel>
  </dgm:sampData>
  <dgm:styleData>
    <dgm:dataModel>
      <dgm:ptLst>
        <dgm:pt modelId="0" type="doc"/>
        <dgm:pt modelId="10">
          <dgm:prSet phldr="1"/>
        </dgm:pt>
        <dgm:pt modelId="11">
          <dgm:prSet phldr="1"/>
        </dgm:pt>
        <dgm:pt modelId="12">
          <dgm:prSet phldr="1"/>
        </dgm:pt>
        <dgm:pt modelId="13">
          <dgm:prSet phldr="1"/>
        </dgm:pt>
      </dgm:ptLst>
      <dgm:cxnLst>
        <dgm:cxn modelId="40" srcId="0" destId="10" srcOrd="0" destOrd="0"/>
        <dgm:cxn modelId="50" srcId="10" destId="11" srcOrd="0" destOrd="0"/>
        <dgm:cxn modelId="60" srcId="10" destId="12" srcOrd="0" destOrd="0"/>
        <dgm:cxn modelId="70" srcId="10" destId="13" srcOrd="0" destOrd="0"/>
      </dgm:cxnLst>
      <dgm:bg/>
      <dgm:whole/>
    </dgm:dataModel>
  </dgm:styleData>
  <dgm:clrData>
    <dgm:dataModel>
      <dgm:ptLst>
        <dgm:pt modelId="0" type="doc"/>
        <dgm:pt modelId="10">
          <dgm:prSet phldr="1"/>
        </dgm:pt>
        <dgm:pt modelId="11">
          <dgm:prSet phldr="1"/>
        </dgm:pt>
        <dgm:pt modelId="12">
          <dgm:prSet phldr="1"/>
        </dgm:pt>
        <dgm:pt modelId="13">
          <dgm:prSet phldr="1"/>
        </dgm:pt>
        <dgm:pt modelId="14">
          <dgm:prSet phldr="1"/>
        </dgm:pt>
        <dgm:pt modelId="15">
          <dgm:prSet phldr="1"/>
        </dgm:pt>
        <dgm:pt modelId="16">
          <dgm:prSet phldr="1"/>
        </dgm:pt>
      </dgm:ptLst>
      <dgm:cxnLst>
        <dgm:cxn modelId="40" srcId="0" destId="10" srcOrd="0" destOrd="0"/>
        <dgm:cxn modelId="50" srcId="10" destId="11" srcOrd="0" destOrd="0"/>
        <dgm:cxn modelId="60" srcId="10" destId="12" srcOrd="0" destOrd="0"/>
        <dgm:cxn modelId="70" srcId="10" destId="13" srcOrd="0" destOrd="0"/>
        <dgm:cxn modelId="80" srcId="10" destId="14" srcOrd="0" destOrd="0"/>
        <dgm:cxn modelId="90" srcId="10" destId="15" srcOrd="0" destOrd="0"/>
        <dgm:cxn modelId="100" srcId="10" destId="16" srcOrd="0" destOrd="0"/>
      </dgm:cxnLst>
      <dgm:bg/>
      <dgm:whole/>
    </dgm:dataModel>
  </dgm:clrData>
  <dgm:layoutNode name="Name0">
    <dgm:varLst>
      <dgm:chMax val="1"/>
      <dgm:chPref val="1"/>
      <dgm:dir/>
      <dgm:animOne val="branch"/>
      <dgm:animLvl val="lvl"/>
    </dgm:varLst>
    <dgm:shape xmlns:r="http://schemas.openxmlformats.org/officeDocument/2006/relationships" r:blip="">
      <dgm:adjLst/>
    </dgm:shape>
    <dgm:choose name="Name1">
      <dgm:if name="Name2" func="var" arg="dir" op="equ" val="norm">
        <dgm:choose name="Name3">
          <dgm:if name="Name4" axis="ch ch" ptType="node node" st="1 1" cnt="1 0" func="cnt" op="equ" val="0">
            <dgm:alg type="composite">
              <dgm:param type="ar" val="1.1561"/>
            </dgm:alg>
            <dgm:constrLst>
              <dgm:constr type="primFontSz" for="des" forName="Parent" val="65"/>
              <dgm:constr type="l" for="ch" forName="Parent" refType="w" fact="0"/>
              <dgm:constr type="t" for="ch" forName="Parent" refType="h" fact="0"/>
              <dgm:constr type="w" for="ch" forName="Parent" refType="w"/>
              <dgm:constr type="h" for="ch" forName="Parent" refType="h"/>
            </dgm:constrLst>
          </dgm:if>
          <dgm:if name="Name5" axis="ch ch" ptType="node node" st="1 1" cnt="1 0" func="cnt" op="lte" val="1">
            <dgm:alg type="composite">
              <dgm:param type="ar" val="1.368"/>
            </dgm:alg>
            <dgm:constrLst>
              <dgm:constr type="primFontSz" for="des" forName="Parent" val="65"/>
              <dgm:constr type="primFontSz" for="des" forName="Child1" val="65"/>
              <dgm:constr type="primFontSz" for="des" forName="Child1" refType="primFontSz" refFor="des" refForName="Parent" op="lte"/>
              <dgm:constr type="l" for="ch" forName="Accent1" refType="w" fact="0.1685"/>
              <dgm:constr type="t" for="ch" forName="Accent1" refType="h" fact="0.2946"/>
              <dgm:constr type="w" for="ch" forName="Accent1" refType="w" fact="0.462"/>
              <dgm:constr type="h" for="ch" forName="Accent1" refType="h" fact="0.5472"/>
              <dgm:constr type="l" for="ch" forName="Parent" refType="w" fact="0"/>
              <dgm:constr type="t" for="ch" forName="Parent" refType="h" fact="0.2885"/>
              <dgm:constr type="w" for="ch" forName="Parent" refType="w" fact="0.6013"/>
              <dgm:constr type="h" for="ch" forName="Parent" refType="h" fact="0.7115"/>
              <dgm:constr type="l" for="ch" forName="Child1" refType="w" fact="0.5073"/>
              <dgm:constr type="t" for="ch" forName="Child1" refType="h" fact="0"/>
              <dgm:constr type="w" for="ch" forName="Child1" refType="w" fact="0.4927"/>
              <dgm:constr type="h" for="ch" forName="Child1" refType="h" fact="0.5831"/>
            </dgm:constrLst>
          </dgm:if>
          <dgm:if name="Name6" axis="ch ch" ptType="node node" st="1 1" cnt="1 0" func="cnt" op="equ" val="2">
            <dgm:alg type="composite">
              <dgm:param type="ar" val="1.0619"/>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2" refType="primFontSz" refFor="des" refForName="Child1" op="equ"/>
              <dgm:constr type="l" for="ch" forName="Accent2" refType="w" fact="0.6413"/>
              <dgm:constr type="t" for="ch" forName="Accent2" refType="h" fact="0.3477"/>
              <dgm:constr type="w" for="ch" forName="Accent2" refType="w" fact="0.2269"/>
              <dgm:constr type="h" for="ch" forName="Accent2" refType="h" fact="0.2076"/>
              <dgm:constr type="l" for="ch" forName="Accent1" refType="w" fact="0"/>
              <dgm:constr type="t" for="ch" forName="Accent1" refType="h" fact="0"/>
              <dgm:constr type="w" for="ch" forName="Accent1" refType="w" fact="0"/>
              <dgm:constr type="h" for="ch" forName="Accent1" refType="h" fact="0"/>
              <dgm:constr type="l" for="ch" forName="Parent" refType="w" fact="0"/>
              <dgm:constr type="t" for="ch" forName="Parent" refType="h" fact="0.2239"/>
              <dgm:constr type="w" for="ch" forName="Parent" refType="w" fact="0.6013"/>
              <dgm:constr type="h" for="ch" forName="Parent" refType="h" fact="0.5523"/>
              <dgm:constr type="l" for="ch" forName="Child1" refType="w" fact="0.5073"/>
              <dgm:constr type="t" for="ch" forName="Child1" refType="h" fact="0"/>
              <dgm:constr type="w" for="ch" forName="Child1" refType="w" fact="0.4927"/>
              <dgm:constr type="h" for="ch" forName="Child1" refType="h" fact="0.4527"/>
              <dgm:constr type="l" for="ch" forName="Child2" refType="w" fact="0.5073"/>
              <dgm:constr type="t" for="ch" forName="Child2" refType="h" fact="0.5473"/>
              <dgm:constr type="w" for="ch" forName="Child2" refType="w" fact="0.4927"/>
              <dgm:constr type="h" for="ch" forName="Child2" refType="h" fact="0.4527"/>
            </dgm:constrLst>
          </dgm:if>
          <dgm:if name="Name7" axis="ch ch" ptType="node node" st="1 1" cnt="1 0" func="cnt" op="equ" val="3">
            <dgm:alg type="composite">
              <dgm:param type="ar" val="0.8305"/>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2" refType="primFontSz" refFor="des" refForName="Child1" op="equ"/>
              <dgm:constr type="primFontSz" for="des" forName="Child3" refType="primFontSz" refFor="des" refForName="Child1" op="equ"/>
              <dgm:constr type="l" for="ch" forName="Accent3" refType="w" fact="0.4573"/>
              <dgm:constr type="t" for="ch" forName="Accent3" refType="h" fact="0.6145"/>
              <dgm:constr type="w" for="ch" forName="Accent3" refType="w" fact="0.2269"/>
              <dgm:constr type="h" for="ch" forName="Accent3" refType="h" fact="0.1623"/>
              <dgm:constr type="l" for="ch" forName="Accent2" refType="w" fact="0.6413"/>
              <dgm:constr type="t" for="ch" forName="Accent2" refType="h" fact="0.2719"/>
              <dgm:constr type="w" for="ch" forName="Accent2" refType="w" fact="0.2269"/>
              <dgm:constr type="h" for="ch" forName="Accent2" refType="h" fact="0.1623"/>
              <dgm:constr type="l" for="ch" forName="Accent1" refType="w" fact="0"/>
              <dgm:constr type="t" for="ch" forName="Accent1" refType="h" fact="0"/>
              <dgm:constr type="w" for="ch" forName="Accent1" refType="w" fact="0"/>
              <dgm:constr type="h" for="ch" forName="Accent1" refType="h" fact="0"/>
              <dgm:constr type="l" for="ch" forName="Child3" refType="w" fact="0.0554"/>
              <dgm:constr type="t" for="ch" forName="Child3" refType="h" fact="0.646"/>
              <dgm:constr type="w" for="ch" forName="Child3" refType="w" fact="0.4927"/>
              <dgm:constr type="h" for="ch" forName="Child3" refType="h" fact="0.354"/>
              <dgm:constr type="l" for="ch" forName="Parent" refType="w" fact="0"/>
              <dgm:constr type="t" for="ch" forName="Parent" refType="h" fact="0.1751"/>
              <dgm:constr type="w" for="ch" forName="Parent" refType="w" fact="0.6013"/>
              <dgm:constr type="h" for="ch" forName="Parent" refType="h" fact="0.4319"/>
              <dgm:constr type="l" for="ch" forName="Child1" refType="w" fact="0.5073"/>
              <dgm:constr type="t" for="ch" forName="Child1" refType="h" fact="0"/>
              <dgm:constr type="w" for="ch" forName="Child1" refType="w" fact="0.4927"/>
              <dgm:constr type="h" for="ch" forName="Child1" refType="h" fact="0.354"/>
              <dgm:constr type="l" for="ch" forName="Child2" refType="w" fact="0.5073"/>
              <dgm:constr type="t" for="ch" forName="Child2" refType="h" fact="0.428"/>
              <dgm:constr type="w" for="ch" forName="Child2" refType="w" fact="0.4927"/>
              <dgm:constr type="h" for="ch" forName="Child2" refType="h" fact="0.354"/>
            </dgm:constrLst>
          </dgm:if>
          <dgm:if name="Name8" axis="ch ch" ptType="node node" st="1 1" cnt="1 0" func="cnt" op="equ" val="4">
            <dgm:alg type="composite">
              <dgm:param type="ar" val="0.682"/>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l" for="ch" forName="Accent4" refType="w" fact="0.4573"/>
              <dgm:constr type="t" for="ch" forName="Accent4" refType="h" fact="0.6834"/>
              <dgm:constr type="w" for="ch" forName="Accent4" refType="w" fact="0.2269"/>
              <dgm:constr type="h" for="ch" forName="Accent4" refType="h" fact="0.1333"/>
              <dgm:constr type="l" for="ch" forName="Accent3" refType="w" fact="0.6413"/>
              <dgm:constr type="t" for="ch" forName="Accent3" refType="h" fact="0.4021"/>
              <dgm:constr type="w" for="ch" forName="Accent3" refType="w" fact="0.2269"/>
              <dgm:constr type="h" for="ch" forName="Accent3" refType="h" fact="0.1333"/>
              <dgm:constr type="l" for="ch" forName="Accent2" refType="w" fact="0.3765"/>
              <dgm:constr type="t" for="ch" forName="Accent2" refType="h" fact="0.1529"/>
              <dgm:constr type="w" for="ch" forName="Accent2" refType="w" fact="0.2269"/>
              <dgm:constr type="h" for="ch" forName="Accent2" refType="h" fact="0.1333"/>
              <dgm:constr type="l" for="ch" forName="Accent1" refType="w" fact="0"/>
              <dgm:constr type="t" for="ch" forName="Accent1" refType="h" fact="0"/>
              <dgm:constr type="w" for="ch" forName="Accent1" refType="w" fact="0"/>
              <dgm:constr type="h" for="ch" forName="Accent1" refType="h" fact="0"/>
              <dgm:constr type="l" for="ch" forName="Child4" refType="w" fact="0.0554"/>
              <dgm:constr type="t" for="ch" forName="Child4" refType="h" fact="0.7093"/>
              <dgm:constr type="w" for="ch" forName="Child4" refType="w" fact="0.4927"/>
              <dgm:constr type="h" for="ch" forName="Child4" refType="h" fact="0.2907"/>
              <dgm:constr type="l" for="ch" forName="Parent" refType="w" fact="0"/>
              <dgm:constr type="t" for="ch" forName="Parent" refType="h" fact="0.3226"/>
              <dgm:constr type="w" for="ch" forName="Parent" refType="w" fact="0.6013"/>
              <dgm:constr type="h" for="ch" forName="Parent" refType="h" fact="0.3547"/>
              <dgm:constr type="l" for="ch" forName="Child2" refType="w" fact="0.5073"/>
              <dgm:constr type="t" for="ch" forName="Child2" refType="h" fact="0.1788"/>
              <dgm:constr type="w" for="ch" forName="Child2" refType="w" fact="0.4927"/>
              <dgm:constr type="h" for="ch" forName="Child2" refType="h" fact="0.2907"/>
              <dgm:constr type="l" for="ch" forName="Child3" refType="w" fact="0.5073"/>
              <dgm:constr type="t" for="ch" forName="Child3" refType="h" fact="0.5303"/>
              <dgm:constr type="w" for="ch" forName="Child3" refType="w" fact="0.4927"/>
              <dgm:constr type="h" for="ch" forName="Child3" refType="h" fact="0.2907"/>
              <dgm:constr type="l" for="ch" forName="Child1" refType="w" fact="0.0554"/>
              <dgm:constr type="t" for="ch" forName="Child1" refType="h" fact="0"/>
              <dgm:constr type="w" for="ch" forName="Child1" refType="w" fact="0.4927"/>
              <dgm:constr type="h" for="ch" forName="Child1" refType="h" fact="0.2907"/>
            </dgm:constrLst>
          </dgm:if>
          <dgm:if name="Name9" axis="ch ch" ptType="node node" st="1 1" cnt="1 0" func="cnt" op="equ" val="5">
            <dgm:alg type="composite">
              <dgm:param type="ar" val="0.9538"/>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5"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l" for="ch" forName="Accent5" refType="w" fact="0.2858"/>
              <dgm:constr type="t" for="ch" forName="Accent5" refType="h" fact="0.7126"/>
              <dgm:constr type="w" for="ch" forName="Accent5" refType="w" fact="0.1622"/>
              <dgm:constr type="h" for="ch" forName="Accent5" refType="h" fact="0.1333"/>
              <dgm:constr type="l" for="ch" forName="Accent4" refType="w" fact="0.612"/>
              <dgm:constr type="t" for="ch" forName="Accent4" refType="h" fact="0.6834"/>
              <dgm:constr type="w" for="ch" forName="Accent4" refType="w" fact="0.1622"/>
              <dgm:constr type="h" for="ch" forName="Accent4" refType="h" fact="0.1333"/>
              <dgm:constr type="l" for="ch" forName="Accent3" refType="w" fact="0.7435"/>
              <dgm:constr type="t" for="ch" forName="Accent3" refType="h" fact="0.4021"/>
              <dgm:constr type="w" for="ch" forName="Accent3" refType="w" fact="0.1622"/>
              <dgm:constr type="h" for="ch" forName="Accent3" refType="h" fact="0.1333"/>
              <dgm:constr type="l" for="ch" forName="Accent2" refType="w" fact="0.5542"/>
              <dgm:constr type="t" for="ch" forName="Accent2" refType="h" fact="0.1529"/>
              <dgm:constr type="w" for="ch" forName="Accent2" refType="w" fact="0.1622"/>
              <dgm:constr type="h" for="ch" forName="Accent2" refType="h" fact="0.1333"/>
              <dgm:constr type="l" for="ch" forName="Accent1" refType="w" fact="0"/>
              <dgm:constr type="t" for="ch" forName="Accent1" refType="h" fact="0"/>
              <dgm:constr type="w" for="ch" forName="Accent1" refType="w" fact="0"/>
              <dgm:constr type="h" for="ch" forName="Accent1" refType="h" fact="0"/>
              <dgm:constr type="l" for="ch" forName="Child4" refType="w" fact="0.3246"/>
              <dgm:constr type="t" for="ch" forName="Child4" refType="h" fact="0.7093"/>
              <dgm:constr type="w" for="ch" forName="Child4" refType="w" fact="0.3523"/>
              <dgm:constr type="h" for="ch" forName="Child4" refType="h" fact="0.2907"/>
              <dgm:constr type="l" for="ch" forName="Parent" refType="w" fact="0.285"/>
              <dgm:constr type="t" for="ch" forName="Parent" refType="h" fact="0.3226"/>
              <dgm:constr type="w" for="ch" forName="Parent" refType="w" fact="0.4299"/>
              <dgm:constr type="h" for="ch" forName="Parent" refType="h" fact="0.3547"/>
              <dgm:constr type="l" for="ch" forName="Child2" refType="w" fact="0.6477"/>
              <dgm:constr type="t" for="ch" forName="Child2" refType="h" fact="0.1788"/>
              <dgm:constr type="w" for="ch" forName="Child2" refType="w" fact="0.3523"/>
              <dgm:constr type="h" for="ch" forName="Child2" refType="h" fact="0.2907"/>
              <dgm:constr type="l" for="ch" forName="Child3" refType="w" fact="0.6477"/>
              <dgm:constr type="t" for="ch" forName="Child3" refType="h" fact="0.5303"/>
              <dgm:constr type="w" for="ch" forName="Child3" refType="w" fact="0.3523"/>
              <dgm:constr type="h" for="ch" forName="Child3" refType="h" fact="0.2907"/>
              <dgm:constr type="l" for="ch" forName="Child5" refType="w" fact="0"/>
              <dgm:constr type="t" for="ch" forName="Child5" refType="h" fact="0.5305"/>
              <dgm:constr type="w" for="ch" forName="Child5" refType="w" fact="0.3523"/>
              <dgm:constr type="h" for="ch" forName="Child5" refType="h" fact="0.2907"/>
              <dgm:constr type="l" for="ch" forName="Child1" refType="w" fact="0.3246"/>
              <dgm:constr type="t" for="ch" forName="Child1" refType="h" fact="0"/>
              <dgm:constr type="w" for="ch" forName="Child1" refType="w" fact="0.3523"/>
              <dgm:constr type="h" for="ch" forName="Child1" refType="h" fact="0.2907"/>
            </dgm:constrLst>
          </dgm:if>
          <dgm:else name="Name10">
            <dgm:alg type="composite">
              <dgm:param type="ar" val="0.9538"/>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5" refType="primFontSz" refFor="des" refForName="Parent" op="lte"/>
              <dgm:constr type="primFontSz" for="des" forName="Child6" refType="primFontSz" refFor="des" refForName="Parent" op="lte"/>
              <dgm:constr type="primFontSz" for="des" forName="Child7"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ptType="node" op="equ" val="65"/>
              <dgm:constr type="l" for="ch" forName="Accent6" refType="w" fact="0.0934"/>
              <dgm:constr type="t" for="ch" forName="Accent6" refType="h" fact="0.4635"/>
              <dgm:constr type="w" for="ch" forName="Accent6" refType="w" fact="0.1622"/>
              <dgm:constr type="h" for="ch" forName="Accent6" refType="h" fact="0.1333"/>
              <dgm:constr type="l" for="ch" forName="Accent5" refType="w" fact="0.2858"/>
              <dgm:constr type="t" for="ch" forName="Accent5" refType="h" fact="0.7126"/>
              <dgm:constr type="w" for="ch" forName="Accent5" refType="w" fact="0.1622"/>
              <dgm:constr type="h" for="ch" forName="Accent5" refType="h" fact="0.1333"/>
              <dgm:constr type="l" for="ch" forName="Accent4" refType="w" fact="0.612"/>
              <dgm:constr type="t" for="ch" forName="Accent4" refType="h" fact="0.6834"/>
              <dgm:constr type="w" for="ch" forName="Accent4" refType="w" fact="0.1622"/>
              <dgm:constr type="h" for="ch" forName="Accent4" refType="h" fact="0.1333"/>
              <dgm:constr type="l" for="ch" forName="Accent3" refType="w" fact="0.7435"/>
              <dgm:constr type="t" for="ch" forName="Accent3" refType="h" fact="0.4021"/>
              <dgm:constr type="w" for="ch" forName="Accent3" refType="w" fact="0.1622"/>
              <dgm:constr type="h" for="ch" forName="Accent3" refType="h" fact="0.1333"/>
              <dgm:constr type="l" for="ch" forName="Accent2" refType="w" fact="0.5542"/>
              <dgm:constr type="t" for="ch" forName="Accent2" refType="h" fact="0.1529"/>
              <dgm:constr type="w" for="ch" forName="Accent2" refType="w" fact="0.1622"/>
              <dgm:constr type="h" for="ch" forName="Accent2" refType="h" fact="0.1333"/>
              <dgm:constr type="l" for="ch" forName="Accent1" refType="w" fact="0"/>
              <dgm:constr type="t" for="ch" forName="Accent1" refType="h" fact="0"/>
              <dgm:constr type="w" for="ch" forName="Accent1" refType="w" fact="0"/>
              <dgm:constr type="h" for="ch" forName="Accent1" refType="h" fact="0"/>
              <dgm:constr type="l" for="ch" forName="Child4" refType="w" fact="0.3246"/>
              <dgm:constr type="t" for="ch" forName="Child4" refType="h" fact="0.7093"/>
              <dgm:constr type="w" for="ch" forName="Child4" refType="w" fact="0.3523"/>
              <dgm:constr type="h" for="ch" forName="Child4" refType="h" fact="0.2907"/>
              <dgm:constr type="l" for="ch" forName="Parent" refType="w" fact="0.285"/>
              <dgm:constr type="t" for="ch" forName="Parent" refType="h" fact="0.3226"/>
              <dgm:constr type="w" for="ch" forName="Parent" refType="w" fact="0.4299"/>
              <dgm:constr type="h" for="ch" forName="Parent" refType="h" fact="0.3547"/>
              <dgm:constr type="l" for="ch" forName="Child2" refType="w" fact="0.6477"/>
              <dgm:constr type="t" for="ch" forName="Child2" refType="h" fact="0.1788"/>
              <dgm:constr type="w" for="ch" forName="Child2" refType="w" fact="0.3523"/>
              <dgm:constr type="h" for="ch" forName="Child2" refType="h" fact="0.2907"/>
              <dgm:constr type="l" for="ch" forName="Child3" refType="w" fact="0.6477"/>
              <dgm:constr type="t" for="ch" forName="Child3" refType="h" fact="0.5303"/>
              <dgm:constr type="w" for="ch" forName="Child3" refType="w" fact="0.3523"/>
              <dgm:constr type="h" for="ch" forName="Child3" refType="h" fact="0.2907"/>
              <dgm:constr type="l" for="ch" forName="Child5" refType="w" fact="0"/>
              <dgm:constr type="t" for="ch" forName="Child5" refType="h" fact="0.5305"/>
              <dgm:constr type="w" for="ch" forName="Child5" refType="w" fact="0.3523"/>
              <dgm:constr type="h" for="ch" forName="Child5" refType="h" fact="0.2907"/>
              <dgm:constr type="l" for="ch" forName="Child6" refType="w" fact="0"/>
              <dgm:constr type="t" for="ch" forName="Child6" refType="h" fact="0.1784"/>
              <dgm:constr type="w" for="ch" forName="Child6" refType="w" fact="0.3523"/>
              <dgm:constr type="h" for="ch" forName="Child6" refType="h" fact="0.2907"/>
              <dgm:constr type="l" for="ch" forName="Child1" refType="w" fact="0.3246"/>
              <dgm:constr type="t" for="ch" forName="Child1" refType="h" fact="0"/>
              <dgm:constr type="w" for="ch" forName="Child1" refType="w" fact="0.3523"/>
              <dgm:constr type="h" for="ch" forName="Child1" refType="h" fact="0.2907"/>
            </dgm:constrLst>
          </dgm:else>
        </dgm:choose>
      </dgm:if>
      <dgm:else name="Name11">
        <dgm:choose name="Name12">
          <dgm:if name="Name13" axis="ch ch" ptType="node node" st="1 1" cnt="1 0" func="cnt" op="equ" val="0">
            <dgm:alg type="composite">
              <dgm:param type="ar" val="1.1561"/>
            </dgm:alg>
            <dgm:constrLst>
              <dgm:constr type="primFontSz" for="des" forName="Parent" val="65"/>
              <dgm:constr type="l" for="ch" forName="Parent" refType="w" fact="0"/>
              <dgm:constr type="t" for="ch" forName="Parent" refType="h" fact="0"/>
              <dgm:constr type="w" for="ch" forName="Parent" refType="w"/>
              <dgm:constr type="h" for="ch" forName="Parent" refType="h"/>
            </dgm:constrLst>
          </dgm:if>
          <dgm:if name="Name14" axis="ch ch" ptType="node node" st="1 1" cnt="1 0" func="cnt" op="lte" val="1">
            <dgm:alg type="composite">
              <dgm:param type="ar" val="1.368"/>
            </dgm:alg>
            <dgm:constrLst>
              <dgm:constr type="primFontSz" for="des" forName="Parent" val="65"/>
              <dgm:constr type="primFontSz" for="des" forName="Child1" val="65"/>
              <dgm:constr type="primFontSz" for="des" forName="Child1" refType="primFontSz" refFor="des" refForName="Parent" op="lte"/>
              <dgm:constr type="r" for="ch" forName="Accent1" refType="w" fact="0.8315"/>
              <dgm:constr type="t" for="ch" forName="Accent1" refType="h" fact="0.2946"/>
              <dgm:constr type="w" for="ch" forName="Accent1" refType="w" fact="0.462"/>
              <dgm:constr type="h" for="ch" forName="Accent1" refType="h" fact="0.5472"/>
              <dgm:constr type="r" for="ch" forName="Parent" refType="w"/>
              <dgm:constr type="t" for="ch" forName="Parent" refType="h" fact="0.2885"/>
              <dgm:constr type="w" for="ch" forName="Parent" refType="w" fact="0.6013"/>
              <dgm:constr type="h" for="ch" forName="Parent" refType="h" fact="0.7115"/>
              <dgm:constr type="r" for="ch" forName="Child1" refType="w" fact="0.4927"/>
              <dgm:constr type="t" for="ch" forName="Child1" refType="h" fact="0"/>
              <dgm:constr type="w" for="ch" forName="Child1" refType="w" fact="0.4927"/>
              <dgm:constr type="h" for="ch" forName="Child1" refType="h" fact="0.5831"/>
            </dgm:constrLst>
          </dgm:if>
          <dgm:if name="Name15" axis="ch ch" ptType="node node" st="1 1" cnt="1 0" func="cnt" op="equ" val="2">
            <dgm:alg type="composite">
              <dgm:param type="ar" val="1.0619"/>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2" refType="primFontSz" refFor="des" refForName="Child1" op="equ"/>
              <dgm:constr type="r" for="ch" forName="Accent2" refType="w" fact="0.3587"/>
              <dgm:constr type="t" for="ch" forName="Accent2" refType="h" fact="0.3477"/>
              <dgm:constr type="w" for="ch" forName="Accent2" refType="w" fact="0.2269"/>
              <dgm:constr type="h" for="ch" forName="Accent2" refType="h" fact="0.2076"/>
              <dgm:constr type="r" for="ch" forName="Accent1" refType="w" fact="0"/>
              <dgm:constr type="t" for="ch" forName="Accent1" refType="h" fact="0"/>
              <dgm:constr type="w" for="ch" forName="Accent1" refType="w" fact="0"/>
              <dgm:constr type="h" for="ch" forName="Accent1" refType="h" fact="0"/>
              <dgm:constr type="r" for="ch" forName="Parent" refType="w"/>
              <dgm:constr type="t" for="ch" forName="Parent" refType="h" fact="0.2239"/>
              <dgm:constr type="w" for="ch" forName="Parent" refType="w" fact="0.6013"/>
              <dgm:constr type="h" for="ch" forName="Parent" refType="h" fact="0.5523"/>
              <dgm:constr type="r" for="ch" forName="Child1" refType="w" fact="0.4927"/>
              <dgm:constr type="t" for="ch" forName="Child1" refType="h" fact="0"/>
              <dgm:constr type="w" for="ch" forName="Child1" refType="w" fact="0.4927"/>
              <dgm:constr type="h" for="ch" forName="Child1" refType="h" fact="0.4527"/>
              <dgm:constr type="r" for="ch" forName="Child2" refType="w" fact="0.5073"/>
              <dgm:constr type="t" for="ch" forName="Child2" refType="h" fact="0.5473"/>
              <dgm:constr type="w" for="ch" forName="Child2" refType="w" fact="0.4927"/>
              <dgm:constr type="h" for="ch" forName="Child2" refType="h" fact="0.4527"/>
            </dgm:constrLst>
          </dgm:if>
          <dgm:if name="Name16" axis="ch ch" ptType="node node" st="1 1" cnt="1 0" func="cnt" op="equ" val="3">
            <dgm:alg type="composite">
              <dgm:param type="ar" val="0.8305"/>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2" refType="primFontSz" refFor="des" refForName="Child1" op="equ"/>
              <dgm:constr type="primFontSz" for="des" forName="Child3" refType="primFontSz" refFor="des" refForName="Child1" op="equ"/>
              <dgm:constr type="r" for="ch" forName="Accent3" refType="w" fact="0.5427"/>
              <dgm:constr type="t" for="ch" forName="Accent3" refType="h" fact="0.6145"/>
              <dgm:constr type="w" for="ch" forName="Accent3" refType="w" fact="0.2269"/>
              <dgm:constr type="h" for="ch" forName="Accent3" refType="h" fact="0.1623"/>
              <dgm:constr type="r" for="ch" forName="Accent2" refType="w" fact="0.3587"/>
              <dgm:constr type="t" for="ch" forName="Accent2" refType="h" fact="0.2719"/>
              <dgm:constr type="w" for="ch" forName="Accent2" refType="w" fact="0.2269"/>
              <dgm:constr type="h" for="ch" forName="Accent2" refType="h" fact="0.1623"/>
              <dgm:constr type="r" for="ch" forName="Accent1" refType="w" fact="0"/>
              <dgm:constr type="t" for="ch" forName="Accent1" refType="h" fact="0"/>
              <dgm:constr type="w" for="ch" forName="Accent1" refType="w" fact="0"/>
              <dgm:constr type="h" for="ch" forName="Accent1" refType="h" fact="0"/>
              <dgm:constr type="r" for="ch" forName="Child3" refType="w" fact="0.9446"/>
              <dgm:constr type="t" for="ch" forName="Child3" refType="h" fact="0.646"/>
              <dgm:constr type="w" for="ch" forName="Child3" refType="w" fact="0.4927"/>
              <dgm:constr type="h" for="ch" forName="Child3" refType="h" fact="0.354"/>
              <dgm:constr type="r" for="ch" forName="Parent" refType="w"/>
              <dgm:constr type="t" for="ch" forName="Parent" refType="h" fact="0.1751"/>
              <dgm:constr type="w" for="ch" forName="Parent" refType="w" fact="0.6013"/>
              <dgm:constr type="h" for="ch" forName="Parent" refType="h" fact="0.4319"/>
              <dgm:constr type="r" for="ch" forName="Child1" refType="w" fact="0.4927"/>
              <dgm:constr type="t" for="ch" forName="Child1" refType="h" fact="0"/>
              <dgm:constr type="w" for="ch" forName="Child1" refType="w" fact="0.4927"/>
              <dgm:constr type="h" for="ch" forName="Child1" refType="h" fact="0.354"/>
              <dgm:constr type="r" for="ch" forName="Child2" refType="w" fact="0.4927"/>
              <dgm:constr type="t" for="ch" forName="Child2" refType="h" fact="0.428"/>
              <dgm:constr type="w" for="ch" forName="Child2" refType="w" fact="0.4927"/>
              <dgm:constr type="h" for="ch" forName="Child2" refType="h" fact="0.354"/>
            </dgm:constrLst>
          </dgm:if>
          <dgm:if name="Name17" axis="ch ch" ptType="node node" st="1 1" cnt="1 0" func="cnt" op="equ" val="4">
            <dgm:alg type="composite">
              <dgm:param type="ar" val="0.682"/>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r" for="ch" forName="Accent4" refType="w" fact="0.5427"/>
              <dgm:constr type="t" for="ch" forName="Accent4" refType="h" fact="0.6834"/>
              <dgm:constr type="w" for="ch" forName="Accent4" refType="w" fact="0.2269"/>
              <dgm:constr type="h" for="ch" forName="Accent4" refType="h" fact="0.1333"/>
              <dgm:constr type="r" for="ch" forName="Accent3" refType="w" fact="0.3587"/>
              <dgm:constr type="t" for="ch" forName="Accent3" refType="h" fact="0.4021"/>
              <dgm:constr type="w" for="ch" forName="Accent3" refType="w" fact="0.2269"/>
              <dgm:constr type="h" for="ch" forName="Accent3" refType="h" fact="0.1333"/>
              <dgm:constr type="r" for="ch" forName="Accent2" refType="w" fact="0.6235"/>
              <dgm:constr type="t" for="ch" forName="Accent2" refType="h" fact="0.1529"/>
              <dgm:constr type="w" for="ch" forName="Accent2" refType="w" fact="0.2269"/>
              <dgm:constr type="h" for="ch" forName="Accent2" refType="h" fact="0.1333"/>
              <dgm:constr type="r" for="ch" forName="Accent1" refType="w" fact="0"/>
              <dgm:constr type="t" for="ch" forName="Accent1" refType="h" fact="0"/>
              <dgm:constr type="w" for="ch" forName="Accent1" refType="w" fact="0"/>
              <dgm:constr type="h" for="ch" forName="Accent1" refType="h" fact="0"/>
              <dgm:constr type="r" for="ch" forName="Child4" refType="w" fact="0.9446"/>
              <dgm:constr type="t" for="ch" forName="Child4" refType="h" fact="0.7093"/>
              <dgm:constr type="w" for="ch" forName="Child4" refType="w" fact="0.4927"/>
              <dgm:constr type="h" for="ch" forName="Child4" refType="h" fact="0.2907"/>
              <dgm:constr type="r" for="ch" forName="Parent" refType="w"/>
              <dgm:constr type="t" for="ch" forName="Parent" refType="h" fact="0.3226"/>
              <dgm:constr type="w" for="ch" forName="Parent" refType="w" fact="0.6013"/>
              <dgm:constr type="h" for="ch" forName="Parent" refType="h" fact="0.3547"/>
              <dgm:constr type="r" for="ch" forName="Child2" refType="w" fact="0.4927"/>
              <dgm:constr type="t" for="ch" forName="Child2" refType="h" fact="0.1788"/>
              <dgm:constr type="w" for="ch" forName="Child2" refType="w" fact="0.4927"/>
              <dgm:constr type="h" for="ch" forName="Child2" refType="h" fact="0.2907"/>
              <dgm:constr type="r" for="ch" forName="Child3" refType="w" fact="0.4927"/>
              <dgm:constr type="t" for="ch" forName="Child3" refType="h" fact="0.5303"/>
              <dgm:constr type="w" for="ch" forName="Child3" refType="w" fact="0.4927"/>
              <dgm:constr type="h" for="ch" forName="Child3" refType="h" fact="0.2907"/>
              <dgm:constr type="r" for="ch" forName="Child1" refType="w" fact="0.9446"/>
              <dgm:constr type="t" for="ch" forName="Child1" refType="h" fact="0"/>
              <dgm:constr type="w" for="ch" forName="Child1" refType="w" fact="0.4927"/>
              <dgm:constr type="h" for="ch" forName="Child1" refType="h" fact="0.2907"/>
            </dgm:constrLst>
          </dgm:if>
          <dgm:if name="Name18" axis="ch ch" ptType="node node" st="1 1" cnt="1 0" func="cnt" op="equ" val="5">
            <dgm:alg type="composite">
              <dgm:param type="ar" val="0.9538"/>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5"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r" for="ch" forName="Accent5" refType="w" fact="0.7142"/>
              <dgm:constr type="t" for="ch" forName="Accent5" refType="h" fact="0.7126"/>
              <dgm:constr type="w" for="ch" forName="Accent5" refType="w" fact="0.1622"/>
              <dgm:constr type="h" for="ch" forName="Accent5" refType="h" fact="0.1333"/>
              <dgm:constr type="r" for="ch" forName="Accent4" refType="w" fact="0.388"/>
              <dgm:constr type="t" for="ch" forName="Accent4" refType="h" fact="0.6834"/>
              <dgm:constr type="w" for="ch" forName="Accent4" refType="w" fact="0.1622"/>
              <dgm:constr type="h" for="ch" forName="Accent4" refType="h" fact="0.1333"/>
              <dgm:constr type="r" for="ch" forName="Accent3" refType="w" fact="0.2565"/>
              <dgm:constr type="t" for="ch" forName="Accent3" refType="h" fact="0.4021"/>
              <dgm:constr type="w" for="ch" forName="Accent3" refType="w" fact="0.1622"/>
              <dgm:constr type="h" for="ch" forName="Accent3" refType="h" fact="0.1333"/>
              <dgm:constr type="r" for="ch" forName="Accent2" refType="w" fact="0.4458"/>
              <dgm:constr type="t" for="ch" forName="Accent2" refType="h" fact="0.1529"/>
              <dgm:constr type="w" for="ch" forName="Accent2" refType="w" fact="0.1622"/>
              <dgm:constr type="h" for="ch" forName="Accent2" refType="h" fact="0.1333"/>
              <dgm:constr type="r" for="ch" forName="Accent1" refType="w" fact="0"/>
              <dgm:constr type="t" for="ch" forName="Accent1" refType="h" fact="0"/>
              <dgm:constr type="w" for="ch" forName="Accent1" refType="w" fact="0"/>
              <dgm:constr type="h" for="ch" forName="Accent1" refType="h" fact="0"/>
              <dgm:constr type="r" for="ch" forName="Child4" refType="w" fact="0.6754"/>
              <dgm:constr type="t" for="ch" forName="Child4" refType="h" fact="0.7093"/>
              <dgm:constr type="w" for="ch" forName="Child4" refType="w" fact="0.3523"/>
              <dgm:constr type="h" for="ch" forName="Child4" refType="h" fact="0.2907"/>
              <dgm:constr type="r" for="ch" forName="Parent" refType="w" fact="0.715"/>
              <dgm:constr type="t" for="ch" forName="Parent" refType="h" fact="0.3226"/>
              <dgm:constr type="w" for="ch" forName="Parent" refType="w" fact="0.4299"/>
              <dgm:constr type="h" for="ch" forName="Parent" refType="h" fact="0.3547"/>
              <dgm:constr type="r" for="ch" forName="Child2" refType="w" fact="0.3523"/>
              <dgm:constr type="t" for="ch" forName="Child2" refType="h" fact="0.1788"/>
              <dgm:constr type="w" for="ch" forName="Child2" refType="w" fact="0.3523"/>
              <dgm:constr type="h" for="ch" forName="Child2" refType="h" fact="0.2907"/>
              <dgm:constr type="r" for="ch" forName="Child3" refType="w" fact="0.3523"/>
              <dgm:constr type="t" for="ch" forName="Child3" refType="h" fact="0.5303"/>
              <dgm:constr type="w" for="ch" forName="Child3" refType="w" fact="0.3523"/>
              <dgm:constr type="h" for="ch" forName="Child3" refType="h" fact="0.2907"/>
              <dgm:constr type="r" for="ch" forName="Child5" refType="w"/>
              <dgm:constr type="t" for="ch" forName="Child5" refType="h" fact="0.5305"/>
              <dgm:constr type="w" for="ch" forName="Child5" refType="w" fact="0.3523"/>
              <dgm:constr type="h" for="ch" forName="Child5" refType="h" fact="0.2907"/>
              <dgm:constr type="r" for="ch" forName="Child1" refType="w" fact="0.6754"/>
              <dgm:constr type="t" for="ch" forName="Child1" refType="h" fact="0"/>
              <dgm:constr type="w" for="ch" forName="Child1" refType="w" fact="0.3523"/>
              <dgm:constr type="h" for="ch" forName="Child1" refType="h" fact="0.2907"/>
            </dgm:constrLst>
          </dgm:if>
          <dgm:else name="Name19">
            <dgm:alg type="composite">
              <dgm:param type="ar" val="0.9538"/>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5" refType="primFontSz" refFor="des" refForName="Parent" op="lte"/>
              <dgm:constr type="primFontSz" for="des" forName="Child6" refType="primFontSz" refFor="des" refForName="Parent" op="lte"/>
              <dgm:constr type="primFontSz" for="des" forName="Child7"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ptType="node" op="equ" val="65"/>
              <dgm:constr type="r" for="ch" forName="Accent6" refType="w" fact="0.9066"/>
              <dgm:constr type="t" for="ch" forName="Accent6" refType="h" fact="0.4635"/>
              <dgm:constr type="w" for="ch" forName="Accent6" refType="w" fact="0.1622"/>
              <dgm:constr type="h" for="ch" forName="Accent6" refType="h" fact="0.1333"/>
              <dgm:constr type="r" for="ch" forName="Accent5" refType="w" fact="0.7142"/>
              <dgm:constr type="t" for="ch" forName="Accent5" refType="h" fact="0.7126"/>
              <dgm:constr type="w" for="ch" forName="Accent5" refType="w" fact="0.1622"/>
              <dgm:constr type="h" for="ch" forName="Accent5" refType="h" fact="0.1333"/>
              <dgm:constr type="r" for="ch" forName="Accent4" refType="w" fact="0.388"/>
              <dgm:constr type="t" for="ch" forName="Accent4" refType="h" fact="0.6834"/>
              <dgm:constr type="w" for="ch" forName="Accent4" refType="w" fact="0.1622"/>
              <dgm:constr type="h" for="ch" forName="Accent4" refType="h" fact="0.1333"/>
              <dgm:constr type="r" for="ch" forName="Accent3" refType="w" fact="0.2565"/>
              <dgm:constr type="t" for="ch" forName="Accent3" refType="h" fact="0.4021"/>
              <dgm:constr type="w" for="ch" forName="Accent3" refType="w" fact="0.1622"/>
              <dgm:constr type="h" for="ch" forName="Accent3" refType="h" fact="0.1333"/>
              <dgm:constr type="r" for="ch" forName="Accent2" refType="w" fact="0.4458"/>
              <dgm:constr type="t" for="ch" forName="Accent2" refType="h" fact="0.1529"/>
              <dgm:constr type="w" for="ch" forName="Accent2" refType="w" fact="0.1622"/>
              <dgm:constr type="h" for="ch" forName="Accent2" refType="h" fact="0.1333"/>
              <dgm:constr type="r" for="ch" forName="Accent1" refType="w" fact="0"/>
              <dgm:constr type="t" for="ch" forName="Accent1" refType="h" fact="0"/>
              <dgm:constr type="w" for="ch" forName="Accent1" refType="w" fact="0"/>
              <dgm:constr type="h" for="ch" forName="Accent1" refType="h" fact="0"/>
              <dgm:constr type="r" for="ch" forName="Child4" refType="w" fact="0.6754"/>
              <dgm:constr type="t" for="ch" forName="Child4" refType="h" fact="0.7093"/>
              <dgm:constr type="w" for="ch" forName="Child4" refType="w" fact="0.3523"/>
              <dgm:constr type="h" for="ch" forName="Child4" refType="h" fact="0.2907"/>
              <dgm:constr type="r" for="ch" forName="Parent" refType="w" fact="0.715"/>
              <dgm:constr type="t" for="ch" forName="Parent" refType="h" fact="0.3226"/>
              <dgm:constr type="w" for="ch" forName="Parent" refType="w" fact="0.4299"/>
              <dgm:constr type="h" for="ch" forName="Parent" refType="h" fact="0.3547"/>
              <dgm:constr type="r" for="ch" forName="Child2" refType="w" fact="0.3523"/>
              <dgm:constr type="t" for="ch" forName="Child2" refType="h" fact="0.1788"/>
              <dgm:constr type="w" for="ch" forName="Child2" refType="w" fact="0.3523"/>
              <dgm:constr type="h" for="ch" forName="Child2" refType="h" fact="0.2907"/>
              <dgm:constr type="r" for="ch" forName="Child3" refType="w" fact="0.3523"/>
              <dgm:constr type="t" for="ch" forName="Child3" refType="h" fact="0.5303"/>
              <dgm:constr type="w" for="ch" forName="Child3" refType="w" fact="0.3523"/>
              <dgm:constr type="h" for="ch" forName="Child3" refType="h" fact="0.2907"/>
              <dgm:constr type="r" for="ch" forName="Child5" refType="w"/>
              <dgm:constr type="t" for="ch" forName="Child5" refType="h" fact="0.5305"/>
              <dgm:constr type="w" for="ch" forName="Child5" refType="w" fact="0.3523"/>
              <dgm:constr type="h" for="ch" forName="Child5" refType="h" fact="0.2907"/>
              <dgm:constr type="r" for="ch" forName="Child6" refType="w"/>
              <dgm:constr type="t" for="ch" forName="Child6" refType="h" fact="0.1784"/>
              <dgm:constr type="w" for="ch" forName="Child6" refType="w" fact="0.3523"/>
              <dgm:constr type="h" for="ch" forName="Child6" refType="h" fact="0.2907"/>
              <dgm:constr type="r" for="ch" forName="Child1" refType="w" fact="0.6754"/>
              <dgm:constr type="t" for="ch" forName="Child1" refType="h" fact="0"/>
              <dgm:constr type="w" for="ch" forName="Child1" refType="w" fact="0.3523"/>
              <dgm:constr type="h" for="ch" forName="Child1" refType="h" fact="0.2907"/>
            </dgm:constrLst>
          </dgm:else>
        </dgm:choose>
      </dgm:else>
    </dgm:choose>
    <dgm:forEach name="wrapper" axis="self" ptType="parTrans">
      <dgm:forEach name="accentRepeat" axis="self">
        <dgm:layoutNode name="Accent" styleLbl="bgShp">
          <dgm:alg type="sp"/>
          <dgm:shape xmlns:r="http://schemas.openxmlformats.org/officeDocument/2006/relationships" type="hexagon" r:blip="" zOrderOff="-2">
            <dgm:adjLst>
              <dgm:adj idx="1" val="0.289"/>
              <dgm:adj idx="2" val="1.1547"/>
            </dgm:adjLst>
          </dgm:shape>
          <dgm:presOf/>
        </dgm:layoutNode>
      </dgm:forEach>
    </dgm:forEach>
    <dgm:forEach name="Name20" axis="ch" ptType="node" cnt="1">
      <dgm:layoutNode name="Parent" styleLbl="node0">
        <dgm:varLst>
          <dgm:chMax val="6"/>
          <dgm:chPref val="6"/>
        </dgm:varLst>
        <dgm:alg type="tx"/>
        <dgm:shape xmlns:r="http://schemas.openxmlformats.org/officeDocument/2006/relationships" type="hexagon" r:blip="">
          <dgm:adjLst>
            <dgm:adj idx="1" val="0.2857"/>
            <dgm:adj idx="2" val="1.1547"/>
          </dgm:adjLst>
        </dgm:shape>
        <dgm:presOf axis="self"/>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1" axis="ch ch" ptType="node node" st="1 1" cnt="1 1">
      <dgm:layoutNode name="Accent1">
        <dgm:alg type="sp"/>
        <dgm:shape xmlns:r="http://schemas.openxmlformats.org/officeDocument/2006/relationships" r:blip="" zOrderOff="-2">
          <dgm:adjLst/>
        </dgm:shape>
        <dgm:presOf/>
        <dgm:constrLst/>
        <dgm:forEach name="Name22" ref="accentRepeat"/>
      </dgm:layoutNode>
      <dgm:layoutNode name="Child1"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3" axis="ch ch" ptType="node node" st="1 2" cnt="1 1">
      <dgm:layoutNode name="Accent2">
        <dgm:alg type="sp"/>
        <dgm:shape xmlns:r="http://schemas.openxmlformats.org/officeDocument/2006/relationships" r:blip="" zOrderOff="-2">
          <dgm:adjLst/>
        </dgm:shape>
        <dgm:presOf/>
        <dgm:constrLst/>
        <dgm:forEach name="Name24" ref="accentRepeat"/>
      </dgm:layoutNode>
      <dgm:layoutNode name="Child2"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5" axis="ch ch" ptType="node node" st="1 3" cnt="1 1">
      <dgm:layoutNode name="Accent3">
        <dgm:alg type="sp"/>
        <dgm:shape xmlns:r="http://schemas.openxmlformats.org/officeDocument/2006/relationships" r:blip="" zOrderOff="-2">
          <dgm:adjLst/>
        </dgm:shape>
        <dgm:presOf/>
        <dgm:constrLst/>
        <dgm:forEach name="Name26" ref="accentRepeat"/>
      </dgm:layoutNode>
      <dgm:layoutNode name="Child3"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7" axis="ch ch" ptType="node node" st="1 4" cnt="1 1">
      <dgm:layoutNode name="Accent4">
        <dgm:alg type="sp"/>
        <dgm:shape xmlns:r="http://schemas.openxmlformats.org/officeDocument/2006/relationships" r:blip="">
          <dgm:adjLst/>
        </dgm:shape>
        <dgm:presOf/>
        <dgm:constrLst/>
        <dgm:forEach name="Name28" ref="accentRepeat"/>
      </dgm:layoutNode>
      <dgm:layoutNode name="Child4"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9" axis="ch ch" ptType="node node" st="1 5" cnt="1 1">
      <dgm:layoutNode name="Accent5">
        <dgm:alg type="sp"/>
        <dgm:shape xmlns:r="http://schemas.openxmlformats.org/officeDocument/2006/relationships" r:blip="">
          <dgm:adjLst/>
        </dgm:shape>
        <dgm:presOf/>
        <dgm:constrLst/>
        <dgm:forEach name="Name30" ref="accentRepeat"/>
      </dgm:layoutNode>
      <dgm:layoutNode name="Child5"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31" axis="ch ch" ptType="node node" st="1 6" cnt="1 1">
      <dgm:layoutNode name="Accent6">
        <dgm:alg type="sp"/>
        <dgm:shape xmlns:r="http://schemas.openxmlformats.org/officeDocument/2006/relationships" r:blip="">
          <dgm:adjLst/>
        </dgm:shape>
        <dgm:presOf/>
        <dgm:constrLst/>
        <dgm:forEach name="Name32" ref="accentRepeat"/>
      </dgm:layoutNode>
      <dgm:layoutNode name="Child6"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layoutNode>
</dgm:layoutDef>
</file>

<file path=ppt/diagrams/layout7.xml><?xml version="1.0" encoding="utf-8"?>
<dgm:layoutDef xmlns:dgm="http://schemas.openxmlformats.org/drawingml/2006/diagram" xmlns:a="http://schemas.openxmlformats.org/drawingml/2006/main" uniqueId="urn:microsoft.com/office/officeart/2011/layout/HexagonRadial">
  <dgm:title val="Hexagon Radial"/>
  <dgm:desc val="Use to show a sequential process that relates to a central idea or theme. Limited to six Level 2 shapes. Works best with small amounts of text. Unused text does not appear, but remains available if you switch layouts."/>
  <dgm:catLst>
    <dgm:cat type="cycle" pri="8500"/>
    <dgm:cat type="officeonline" pri="9000"/>
  </dgm:catLst>
  <dgm:sampData>
    <dgm:dataModel>
      <dgm:ptLst>
        <dgm:pt modelId="0" type="doc"/>
        <dgm:pt modelId="10">
          <dgm:prSet phldr="1"/>
        </dgm:pt>
        <dgm:pt modelId="11">
          <dgm:prSet phldr="1"/>
        </dgm:pt>
        <dgm:pt modelId="12">
          <dgm:prSet phldr="1"/>
        </dgm:pt>
        <dgm:pt modelId="13">
          <dgm:prSet phldr="1"/>
        </dgm:pt>
        <dgm:pt modelId="14">
          <dgm:prSet phldr="1"/>
        </dgm:pt>
        <dgm:pt modelId="15">
          <dgm:prSet phldr="1"/>
        </dgm:pt>
        <dgm:pt modelId="16">
          <dgm:prSet phldr="1"/>
        </dgm:pt>
      </dgm:ptLst>
      <dgm:cxnLst>
        <dgm:cxn modelId="40" srcId="0" destId="10" srcOrd="0" destOrd="0"/>
        <dgm:cxn modelId="50" srcId="10" destId="11" srcOrd="0" destOrd="0"/>
        <dgm:cxn modelId="60" srcId="10" destId="12" srcOrd="0" destOrd="0"/>
        <dgm:cxn modelId="70" srcId="10" destId="13" srcOrd="0" destOrd="0"/>
        <dgm:cxn modelId="80" srcId="10" destId="14" srcOrd="0" destOrd="0"/>
        <dgm:cxn modelId="90" srcId="10" destId="15" srcOrd="0" destOrd="0"/>
        <dgm:cxn modelId="100" srcId="10" destId="16" srcOrd="0" destOrd="0"/>
      </dgm:cxnLst>
      <dgm:bg/>
      <dgm:whole/>
    </dgm:dataModel>
  </dgm:sampData>
  <dgm:styleData>
    <dgm:dataModel>
      <dgm:ptLst>
        <dgm:pt modelId="0" type="doc"/>
        <dgm:pt modelId="10">
          <dgm:prSet phldr="1"/>
        </dgm:pt>
        <dgm:pt modelId="11">
          <dgm:prSet phldr="1"/>
        </dgm:pt>
        <dgm:pt modelId="12">
          <dgm:prSet phldr="1"/>
        </dgm:pt>
        <dgm:pt modelId="13">
          <dgm:prSet phldr="1"/>
        </dgm:pt>
      </dgm:ptLst>
      <dgm:cxnLst>
        <dgm:cxn modelId="40" srcId="0" destId="10" srcOrd="0" destOrd="0"/>
        <dgm:cxn modelId="50" srcId="10" destId="11" srcOrd="0" destOrd="0"/>
        <dgm:cxn modelId="60" srcId="10" destId="12" srcOrd="0" destOrd="0"/>
        <dgm:cxn modelId="70" srcId="10" destId="13" srcOrd="0" destOrd="0"/>
      </dgm:cxnLst>
      <dgm:bg/>
      <dgm:whole/>
    </dgm:dataModel>
  </dgm:styleData>
  <dgm:clrData>
    <dgm:dataModel>
      <dgm:ptLst>
        <dgm:pt modelId="0" type="doc"/>
        <dgm:pt modelId="10">
          <dgm:prSet phldr="1"/>
        </dgm:pt>
        <dgm:pt modelId="11">
          <dgm:prSet phldr="1"/>
        </dgm:pt>
        <dgm:pt modelId="12">
          <dgm:prSet phldr="1"/>
        </dgm:pt>
        <dgm:pt modelId="13">
          <dgm:prSet phldr="1"/>
        </dgm:pt>
        <dgm:pt modelId="14">
          <dgm:prSet phldr="1"/>
        </dgm:pt>
        <dgm:pt modelId="15">
          <dgm:prSet phldr="1"/>
        </dgm:pt>
        <dgm:pt modelId="16">
          <dgm:prSet phldr="1"/>
        </dgm:pt>
      </dgm:ptLst>
      <dgm:cxnLst>
        <dgm:cxn modelId="40" srcId="0" destId="10" srcOrd="0" destOrd="0"/>
        <dgm:cxn modelId="50" srcId="10" destId="11" srcOrd="0" destOrd="0"/>
        <dgm:cxn modelId="60" srcId="10" destId="12" srcOrd="0" destOrd="0"/>
        <dgm:cxn modelId="70" srcId="10" destId="13" srcOrd="0" destOrd="0"/>
        <dgm:cxn modelId="80" srcId="10" destId="14" srcOrd="0" destOrd="0"/>
        <dgm:cxn modelId="90" srcId="10" destId="15" srcOrd="0" destOrd="0"/>
        <dgm:cxn modelId="100" srcId="10" destId="16" srcOrd="0" destOrd="0"/>
      </dgm:cxnLst>
      <dgm:bg/>
      <dgm:whole/>
    </dgm:dataModel>
  </dgm:clrData>
  <dgm:layoutNode name="Name0">
    <dgm:varLst>
      <dgm:chMax val="1"/>
      <dgm:chPref val="1"/>
      <dgm:dir/>
      <dgm:animOne val="branch"/>
      <dgm:animLvl val="lvl"/>
    </dgm:varLst>
    <dgm:shape xmlns:r="http://schemas.openxmlformats.org/officeDocument/2006/relationships" r:blip="">
      <dgm:adjLst/>
    </dgm:shape>
    <dgm:choose name="Name1">
      <dgm:if name="Name2" func="var" arg="dir" op="equ" val="norm">
        <dgm:choose name="Name3">
          <dgm:if name="Name4" axis="ch ch" ptType="node node" st="1 1" cnt="1 0" func="cnt" op="equ" val="0">
            <dgm:alg type="composite">
              <dgm:param type="ar" val="1.1561"/>
            </dgm:alg>
            <dgm:constrLst>
              <dgm:constr type="primFontSz" for="des" forName="Parent" val="65"/>
              <dgm:constr type="l" for="ch" forName="Parent" refType="w" fact="0"/>
              <dgm:constr type="t" for="ch" forName="Parent" refType="h" fact="0"/>
              <dgm:constr type="w" for="ch" forName="Parent" refType="w"/>
              <dgm:constr type="h" for="ch" forName="Parent" refType="h"/>
            </dgm:constrLst>
          </dgm:if>
          <dgm:if name="Name5" axis="ch ch" ptType="node node" st="1 1" cnt="1 0" func="cnt" op="lte" val="1">
            <dgm:alg type="composite">
              <dgm:param type="ar" val="1.368"/>
            </dgm:alg>
            <dgm:constrLst>
              <dgm:constr type="primFontSz" for="des" forName="Parent" val="65"/>
              <dgm:constr type="primFontSz" for="des" forName="Child1" val="65"/>
              <dgm:constr type="primFontSz" for="des" forName="Child1" refType="primFontSz" refFor="des" refForName="Parent" op="lte"/>
              <dgm:constr type="l" for="ch" forName="Accent1" refType="w" fact="0.1685"/>
              <dgm:constr type="t" for="ch" forName="Accent1" refType="h" fact="0.2946"/>
              <dgm:constr type="w" for="ch" forName="Accent1" refType="w" fact="0.462"/>
              <dgm:constr type="h" for="ch" forName="Accent1" refType="h" fact="0.5472"/>
              <dgm:constr type="l" for="ch" forName="Parent" refType="w" fact="0"/>
              <dgm:constr type="t" for="ch" forName="Parent" refType="h" fact="0.2885"/>
              <dgm:constr type="w" for="ch" forName="Parent" refType="w" fact="0.6013"/>
              <dgm:constr type="h" for="ch" forName="Parent" refType="h" fact="0.7115"/>
              <dgm:constr type="l" for="ch" forName="Child1" refType="w" fact="0.5073"/>
              <dgm:constr type="t" for="ch" forName="Child1" refType="h" fact="0"/>
              <dgm:constr type="w" for="ch" forName="Child1" refType="w" fact="0.4927"/>
              <dgm:constr type="h" for="ch" forName="Child1" refType="h" fact="0.5831"/>
            </dgm:constrLst>
          </dgm:if>
          <dgm:if name="Name6" axis="ch ch" ptType="node node" st="1 1" cnt="1 0" func="cnt" op="equ" val="2">
            <dgm:alg type="composite">
              <dgm:param type="ar" val="1.0619"/>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2" refType="primFontSz" refFor="des" refForName="Child1" op="equ"/>
              <dgm:constr type="l" for="ch" forName="Accent2" refType="w" fact="0.6413"/>
              <dgm:constr type="t" for="ch" forName="Accent2" refType="h" fact="0.3477"/>
              <dgm:constr type="w" for="ch" forName="Accent2" refType="w" fact="0.2269"/>
              <dgm:constr type="h" for="ch" forName="Accent2" refType="h" fact="0.2076"/>
              <dgm:constr type="l" for="ch" forName="Accent1" refType="w" fact="0"/>
              <dgm:constr type="t" for="ch" forName="Accent1" refType="h" fact="0"/>
              <dgm:constr type="w" for="ch" forName="Accent1" refType="w" fact="0"/>
              <dgm:constr type="h" for="ch" forName="Accent1" refType="h" fact="0"/>
              <dgm:constr type="l" for="ch" forName="Parent" refType="w" fact="0"/>
              <dgm:constr type="t" for="ch" forName="Parent" refType="h" fact="0.2239"/>
              <dgm:constr type="w" for="ch" forName="Parent" refType="w" fact="0.6013"/>
              <dgm:constr type="h" for="ch" forName="Parent" refType="h" fact="0.5523"/>
              <dgm:constr type="l" for="ch" forName="Child1" refType="w" fact="0.5073"/>
              <dgm:constr type="t" for="ch" forName="Child1" refType="h" fact="0"/>
              <dgm:constr type="w" for="ch" forName="Child1" refType="w" fact="0.4927"/>
              <dgm:constr type="h" for="ch" forName="Child1" refType="h" fact="0.4527"/>
              <dgm:constr type="l" for="ch" forName="Child2" refType="w" fact="0.5073"/>
              <dgm:constr type="t" for="ch" forName="Child2" refType="h" fact="0.5473"/>
              <dgm:constr type="w" for="ch" forName="Child2" refType="w" fact="0.4927"/>
              <dgm:constr type="h" for="ch" forName="Child2" refType="h" fact="0.4527"/>
            </dgm:constrLst>
          </dgm:if>
          <dgm:if name="Name7" axis="ch ch" ptType="node node" st="1 1" cnt="1 0" func="cnt" op="equ" val="3">
            <dgm:alg type="composite">
              <dgm:param type="ar" val="0.8305"/>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2" refType="primFontSz" refFor="des" refForName="Child1" op="equ"/>
              <dgm:constr type="primFontSz" for="des" forName="Child3" refType="primFontSz" refFor="des" refForName="Child1" op="equ"/>
              <dgm:constr type="l" for="ch" forName="Accent3" refType="w" fact="0.4573"/>
              <dgm:constr type="t" for="ch" forName="Accent3" refType="h" fact="0.6145"/>
              <dgm:constr type="w" for="ch" forName="Accent3" refType="w" fact="0.2269"/>
              <dgm:constr type="h" for="ch" forName="Accent3" refType="h" fact="0.1623"/>
              <dgm:constr type="l" for="ch" forName="Accent2" refType="w" fact="0.6413"/>
              <dgm:constr type="t" for="ch" forName="Accent2" refType="h" fact="0.2719"/>
              <dgm:constr type="w" for="ch" forName="Accent2" refType="w" fact="0.2269"/>
              <dgm:constr type="h" for="ch" forName="Accent2" refType="h" fact="0.1623"/>
              <dgm:constr type="l" for="ch" forName="Accent1" refType="w" fact="0"/>
              <dgm:constr type="t" for="ch" forName="Accent1" refType="h" fact="0"/>
              <dgm:constr type="w" for="ch" forName="Accent1" refType="w" fact="0"/>
              <dgm:constr type="h" for="ch" forName="Accent1" refType="h" fact="0"/>
              <dgm:constr type="l" for="ch" forName="Child3" refType="w" fact="0.0554"/>
              <dgm:constr type="t" for="ch" forName="Child3" refType="h" fact="0.646"/>
              <dgm:constr type="w" for="ch" forName="Child3" refType="w" fact="0.4927"/>
              <dgm:constr type="h" for="ch" forName="Child3" refType="h" fact="0.354"/>
              <dgm:constr type="l" for="ch" forName="Parent" refType="w" fact="0"/>
              <dgm:constr type="t" for="ch" forName="Parent" refType="h" fact="0.1751"/>
              <dgm:constr type="w" for="ch" forName="Parent" refType="w" fact="0.6013"/>
              <dgm:constr type="h" for="ch" forName="Parent" refType="h" fact="0.4319"/>
              <dgm:constr type="l" for="ch" forName="Child1" refType="w" fact="0.5073"/>
              <dgm:constr type="t" for="ch" forName="Child1" refType="h" fact="0"/>
              <dgm:constr type="w" for="ch" forName="Child1" refType="w" fact="0.4927"/>
              <dgm:constr type="h" for="ch" forName="Child1" refType="h" fact="0.354"/>
              <dgm:constr type="l" for="ch" forName="Child2" refType="w" fact="0.5073"/>
              <dgm:constr type="t" for="ch" forName="Child2" refType="h" fact="0.428"/>
              <dgm:constr type="w" for="ch" forName="Child2" refType="w" fact="0.4927"/>
              <dgm:constr type="h" for="ch" forName="Child2" refType="h" fact="0.354"/>
            </dgm:constrLst>
          </dgm:if>
          <dgm:if name="Name8" axis="ch ch" ptType="node node" st="1 1" cnt="1 0" func="cnt" op="equ" val="4">
            <dgm:alg type="composite">
              <dgm:param type="ar" val="0.682"/>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l" for="ch" forName="Accent4" refType="w" fact="0.4573"/>
              <dgm:constr type="t" for="ch" forName="Accent4" refType="h" fact="0.6834"/>
              <dgm:constr type="w" for="ch" forName="Accent4" refType="w" fact="0.2269"/>
              <dgm:constr type="h" for="ch" forName="Accent4" refType="h" fact="0.1333"/>
              <dgm:constr type="l" for="ch" forName="Accent3" refType="w" fact="0.6413"/>
              <dgm:constr type="t" for="ch" forName="Accent3" refType="h" fact="0.4021"/>
              <dgm:constr type="w" for="ch" forName="Accent3" refType="w" fact="0.2269"/>
              <dgm:constr type="h" for="ch" forName="Accent3" refType="h" fact="0.1333"/>
              <dgm:constr type="l" for="ch" forName="Accent2" refType="w" fact="0.3765"/>
              <dgm:constr type="t" for="ch" forName="Accent2" refType="h" fact="0.1529"/>
              <dgm:constr type="w" for="ch" forName="Accent2" refType="w" fact="0.2269"/>
              <dgm:constr type="h" for="ch" forName="Accent2" refType="h" fact="0.1333"/>
              <dgm:constr type="l" for="ch" forName="Accent1" refType="w" fact="0"/>
              <dgm:constr type="t" for="ch" forName="Accent1" refType="h" fact="0"/>
              <dgm:constr type="w" for="ch" forName="Accent1" refType="w" fact="0"/>
              <dgm:constr type="h" for="ch" forName="Accent1" refType="h" fact="0"/>
              <dgm:constr type="l" for="ch" forName="Child4" refType="w" fact="0.0554"/>
              <dgm:constr type="t" for="ch" forName="Child4" refType="h" fact="0.7093"/>
              <dgm:constr type="w" for="ch" forName="Child4" refType="w" fact="0.4927"/>
              <dgm:constr type="h" for="ch" forName="Child4" refType="h" fact="0.2907"/>
              <dgm:constr type="l" for="ch" forName="Parent" refType="w" fact="0"/>
              <dgm:constr type="t" for="ch" forName="Parent" refType="h" fact="0.3226"/>
              <dgm:constr type="w" for="ch" forName="Parent" refType="w" fact="0.6013"/>
              <dgm:constr type="h" for="ch" forName="Parent" refType="h" fact="0.3547"/>
              <dgm:constr type="l" for="ch" forName="Child2" refType="w" fact="0.5073"/>
              <dgm:constr type="t" for="ch" forName="Child2" refType="h" fact="0.1788"/>
              <dgm:constr type="w" for="ch" forName="Child2" refType="w" fact="0.4927"/>
              <dgm:constr type="h" for="ch" forName="Child2" refType="h" fact="0.2907"/>
              <dgm:constr type="l" for="ch" forName="Child3" refType="w" fact="0.5073"/>
              <dgm:constr type="t" for="ch" forName="Child3" refType="h" fact="0.5303"/>
              <dgm:constr type="w" for="ch" forName="Child3" refType="w" fact="0.4927"/>
              <dgm:constr type="h" for="ch" forName="Child3" refType="h" fact="0.2907"/>
              <dgm:constr type="l" for="ch" forName="Child1" refType="w" fact="0.0554"/>
              <dgm:constr type="t" for="ch" forName="Child1" refType="h" fact="0"/>
              <dgm:constr type="w" for="ch" forName="Child1" refType="w" fact="0.4927"/>
              <dgm:constr type="h" for="ch" forName="Child1" refType="h" fact="0.2907"/>
            </dgm:constrLst>
          </dgm:if>
          <dgm:if name="Name9" axis="ch ch" ptType="node node" st="1 1" cnt="1 0" func="cnt" op="equ" val="5">
            <dgm:alg type="composite">
              <dgm:param type="ar" val="0.9538"/>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5"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l" for="ch" forName="Accent5" refType="w" fact="0.2858"/>
              <dgm:constr type="t" for="ch" forName="Accent5" refType="h" fact="0.7126"/>
              <dgm:constr type="w" for="ch" forName="Accent5" refType="w" fact="0.1622"/>
              <dgm:constr type="h" for="ch" forName="Accent5" refType="h" fact="0.1333"/>
              <dgm:constr type="l" for="ch" forName="Accent4" refType="w" fact="0.612"/>
              <dgm:constr type="t" for="ch" forName="Accent4" refType="h" fact="0.6834"/>
              <dgm:constr type="w" for="ch" forName="Accent4" refType="w" fact="0.1622"/>
              <dgm:constr type="h" for="ch" forName="Accent4" refType="h" fact="0.1333"/>
              <dgm:constr type="l" for="ch" forName="Accent3" refType="w" fact="0.7435"/>
              <dgm:constr type="t" for="ch" forName="Accent3" refType="h" fact="0.4021"/>
              <dgm:constr type="w" for="ch" forName="Accent3" refType="w" fact="0.1622"/>
              <dgm:constr type="h" for="ch" forName="Accent3" refType="h" fact="0.1333"/>
              <dgm:constr type="l" for="ch" forName="Accent2" refType="w" fact="0.5542"/>
              <dgm:constr type="t" for="ch" forName="Accent2" refType="h" fact="0.1529"/>
              <dgm:constr type="w" for="ch" forName="Accent2" refType="w" fact="0.1622"/>
              <dgm:constr type="h" for="ch" forName="Accent2" refType="h" fact="0.1333"/>
              <dgm:constr type="l" for="ch" forName="Accent1" refType="w" fact="0"/>
              <dgm:constr type="t" for="ch" forName="Accent1" refType="h" fact="0"/>
              <dgm:constr type="w" for="ch" forName="Accent1" refType="w" fact="0"/>
              <dgm:constr type="h" for="ch" forName="Accent1" refType="h" fact="0"/>
              <dgm:constr type="l" for="ch" forName="Child4" refType="w" fact="0.3246"/>
              <dgm:constr type="t" for="ch" forName="Child4" refType="h" fact="0.7093"/>
              <dgm:constr type="w" for="ch" forName="Child4" refType="w" fact="0.3523"/>
              <dgm:constr type="h" for="ch" forName="Child4" refType="h" fact="0.2907"/>
              <dgm:constr type="l" for="ch" forName="Parent" refType="w" fact="0.285"/>
              <dgm:constr type="t" for="ch" forName="Parent" refType="h" fact="0.3226"/>
              <dgm:constr type="w" for="ch" forName="Parent" refType="w" fact="0.4299"/>
              <dgm:constr type="h" for="ch" forName="Parent" refType="h" fact="0.3547"/>
              <dgm:constr type="l" for="ch" forName="Child2" refType="w" fact="0.6477"/>
              <dgm:constr type="t" for="ch" forName="Child2" refType="h" fact="0.1788"/>
              <dgm:constr type="w" for="ch" forName="Child2" refType="w" fact="0.3523"/>
              <dgm:constr type="h" for="ch" forName="Child2" refType="h" fact="0.2907"/>
              <dgm:constr type="l" for="ch" forName="Child3" refType="w" fact="0.6477"/>
              <dgm:constr type="t" for="ch" forName="Child3" refType="h" fact="0.5303"/>
              <dgm:constr type="w" for="ch" forName="Child3" refType="w" fact="0.3523"/>
              <dgm:constr type="h" for="ch" forName="Child3" refType="h" fact="0.2907"/>
              <dgm:constr type="l" for="ch" forName="Child5" refType="w" fact="0"/>
              <dgm:constr type="t" for="ch" forName="Child5" refType="h" fact="0.5305"/>
              <dgm:constr type="w" for="ch" forName="Child5" refType="w" fact="0.3523"/>
              <dgm:constr type="h" for="ch" forName="Child5" refType="h" fact="0.2907"/>
              <dgm:constr type="l" for="ch" forName="Child1" refType="w" fact="0.3246"/>
              <dgm:constr type="t" for="ch" forName="Child1" refType="h" fact="0"/>
              <dgm:constr type="w" for="ch" forName="Child1" refType="w" fact="0.3523"/>
              <dgm:constr type="h" for="ch" forName="Child1" refType="h" fact="0.2907"/>
            </dgm:constrLst>
          </dgm:if>
          <dgm:else name="Name10">
            <dgm:alg type="composite">
              <dgm:param type="ar" val="0.9538"/>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5" refType="primFontSz" refFor="des" refForName="Parent" op="lte"/>
              <dgm:constr type="primFontSz" for="des" forName="Child6" refType="primFontSz" refFor="des" refForName="Parent" op="lte"/>
              <dgm:constr type="primFontSz" for="des" forName="Child7"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ptType="node" op="equ" val="65"/>
              <dgm:constr type="l" for="ch" forName="Accent6" refType="w" fact="0.0934"/>
              <dgm:constr type="t" for="ch" forName="Accent6" refType="h" fact="0.4635"/>
              <dgm:constr type="w" for="ch" forName="Accent6" refType="w" fact="0.1622"/>
              <dgm:constr type="h" for="ch" forName="Accent6" refType="h" fact="0.1333"/>
              <dgm:constr type="l" for="ch" forName="Accent5" refType="w" fact="0.2858"/>
              <dgm:constr type="t" for="ch" forName="Accent5" refType="h" fact="0.7126"/>
              <dgm:constr type="w" for="ch" forName="Accent5" refType="w" fact="0.1622"/>
              <dgm:constr type="h" for="ch" forName="Accent5" refType="h" fact="0.1333"/>
              <dgm:constr type="l" for="ch" forName="Accent4" refType="w" fact="0.612"/>
              <dgm:constr type="t" for="ch" forName="Accent4" refType="h" fact="0.6834"/>
              <dgm:constr type="w" for="ch" forName="Accent4" refType="w" fact="0.1622"/>
              <dgm:constr type="h" for="ch" forName="Accent4" refType="h" fact="0.1333"/>
              <dgm:constr type="l" for="ch" forName="Accent3" refType="w" fact="0.7435"/>
              <dgm:constr type="t" for="ch" forName="Accent3" refType="h" fact="0.4021"/>
              <dgm:constr type="w" for="ch" forName="Accent3" refType="w" fact="0.1622"/>
              <dgm:constr type="h" for="ch" forName="Accent3" refType="h" fact="0.1333"/>
              <dgm:constr type="l" for="ch" forName="Accent2" refType="w" fact="0.5542"/>
              <dgm:constr type="t" for="ch" forName="Accent2" refType="h" fact="0.1529"/>
              <dgm:constr type="w" for="ch" forName="Accent2" refType="w" fact="0.1622"/>
              <dgm:constr type="h" for="ch" forName="Accent2" refType="h" fact="0.1333"/>
              <dgm:constr type="l" for="ch" forName="Accent1" refType="w" fact="0"/>
              <dgm:constr type="t" for="ch" forName="Accent1" refType="h" fact="0"/>
              <dgm:constr type="w" for="ch" forName="Accent1" refType="w" fact="0"/>
              <dgm:constr type="h" for="ch" forName="Accent1" refType="h" fact="0"/>
              <dgm:constr type="l" for="ch" forName="Child4" refType="w" fact="0.3246"/>
              <dgm:constr type="t" for="ch" forName="Child4" refType="h" fact="0.7093"/>
              <dgm:constr type="w" for="ch" forName="Child4" refType="w" fact="0.3523"/>
              <dgm:constr type="h" for="ch" forName="Child4" refType="h" fact="0.2907"/>
              <dgm:constr type="l" for="ch" forName="Parent" refType="w" fact="0.285"/>
              <dgm:constr type="t" for="ch" forName="Parent" refType="h" fact="0.3226"/>
              <dgm:constr type="w" for="ch" forName="Parent" refType="w" fact="0.4299"/>
              <dgm:constr type="h" for="ch" forName="Parent" refType="h" fact="0.3547"/>
              <dgm:constr type="l" for="ch" forName="Child2" refType="w" fact="0.6477"/>
              <dgm:constr type="t" for="ch" forName="Child2" refType="h" fact="0.1788"/>
              <dgm:constr type="w" for="ch" forName="Child2" refType="w" fact="0.3523"/>
              <dgm:constr type="h" for="ch" forName="Child2" refType="h" fact="0.2907"/>
              <dgm:constr type="l" for="ch" forName="Child3" refType="w" fact="0.6477"/>
              <dgm:constr type="t" for="ch" forName="Child3" refType="h" fact="0.5303"/>
              <dgm:constr type="w" for="ch" forName="Child3" refType="w" fact="0.3523"/>
              <dgm:constr type="h" for="ch" forName="Child3" refType="h" fact="0.2907"/>
              <dgm:constr type="l" for="ch" forName="Child5" refType="w" fact="0"/>
              <dgm:constr type="t" for="ch" forName="Child5" refType="h" fact="0.5305"/>
              <dgm:constr type="w" for="ch" forName="Child5" refType="w" fact="0.3523"/>
              <dgm:constr type="h" for="ch" forName="Child5" refType="h" fact="0.2907"/>
              <dgm:constr type="l" for="ch" forName="Child6" refType="w" fact="0"/>
              <dgm:constr type="t" for="ch" forName="Child6" refType="h" fact="0.1784"/>
              <dgm:constr type="w" for="ch" forName="Child6" refType="w" fact="0.3523"/>
              <dgm:constr type="h" for="ch" forName="Child6" refType="h" fact="0.2907"/>
              <dgm:constr type="l" for="ch" forName="Child1" refType="w" fact="0.3246"/>
              <dgm:constr type="t" for="ch" forName="Child1" refType="h" fact="0"/>
              <dgm:constr type="w" for="ch" forName="Child1" refType="w" fact="0.3523"/>
              <dgm:constr type="h" for="ch" forName="Child1" refType="h" fact="0.2907"/>
            </dgm:constrLst>
          </dgm:else>
        </dgm:choose>
      </dgm:if>
      <dgm:else name="Name11">
        <dgm:choose name="Name12">
          <dgm:if name="Name13" axis="ch ch" ptType="node node" st="1 1" cnt="1 0" func="cnt" op="equ" val="0">
            <dgm:alg type="composite">
              <dgm:param type="ar" val="1.1561"/>
            </dgm:alg>
            <dgm:constrLst>
              <dgm:constr type="primFontSz" for="des" forName="Parent" val="65"/>
              <dgm:constr type="l" for="ch" forName="Parent" refType="w" fact="0"/>
              <dgm:constr type="t" for="ch" forName="Parent" refType="h" fact="0"/>
              <dgm:constr type="w" for="ch" forName="Parent" refType="w"/>
              <dgm:constr type="h" for="ch" forName="Parent" refType="h"/>
            </dgm:constrLst>
          </dgm:if>
          <dgm:if name="Name14" axis="ch ch" ptType="node node" st="1 1" cnt="1 0" func="cnt" op="lte" val="1">
            <dgm:alg type="composite">
              <dgm:param type="ar" val="1.368"/>
            </dgm:alg>
            <dgm:constrLst>
              <dgm:constr type="primFontSz" for="des" forName="Parent" val="65"/>
              <dgm:constr type="primFontSz" for="des" forName="Child1" val="65"/>
              <dgm:constr type="primFontSz" for="des" forName="Child1" refType="primFontSz" refFor="des" refForName="Parent" op="lte"/>
              <dgm:constr type="r" for="ch" forName="Accent1" refType="w" fact="0.8315"/>
              <dgm:constr type="t" for="ch" forName="Accent1" refType="h" fact="0.2946"/>
              <dgm:constr type="w" for="ch" forName="Accent1" refType="w" fact="0.462"/>
              <dgm:constr type="h" for="ch" forName="Accent1" refType="h" fact="0.5472"/>
              <dgm:constr type="r" for="ch" forName="Parent" refType="w"/>
              <dgm:constr type="t" for="ch" forName="Parent" refType="h" fact="0.2885"/>
              <dgm:constr type="w" for="ch" forName="Parent" refType="w" fact="0.6013"/>
              <dgm:constr type="h" for="ch" forName="Parent" refType="h" fact="0.7115"/>
              <dgm:constr type="r" for="ch" forName="Child1" refType="w" fact="0.4927"/>
              <dgm:constr type="t" for="ch" forName="Child1" refType="h" fact="0"/>
              <dgm:constr type="w" for="ch" forName="Child1" refType="w" fact="0.4927"/>
              <dgm:constr type="h" for="ch" forName="Child1" refType="h" fact="0.5831"/>
            </dgm:constrLst>
          </dgm:if>
          <dgm:if name="Name15" axis="ch ch" ptType="node node" st="1 1" cnt="1 0" func="cnt" op="equ" val="2">
            <dgm:alg type="composite">
              <dgm:param type="ar" val="1.0619"/>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2" refType="primFontSz" refFor="des" refForName="Child1" op="equ"/>
              <dgm:constr type="r" for="ch" forName="Accent2" refType="w" fact="0.3587"/>
              <dgm:constr type="t" for="ch" forName="Accent2" refType="h" fact="0.3477"/>
              <dgm:constr type="w" for="ch" forName="Accent2" refType="w" fact="0.2269"/>
              <dgm:constr type="h" for="ch" forName="Accent2" refType="h" fact="0.2076"/>
              <dgm:constr type="r" for="ch" forName="Accent1" refType="w" fact="0"/>
              <dgm:constr type="t" for="ch" forName="Accent1" refType="h" fact="0"/>
              <dgm:constr type="w" for="ch" forName="Accent1" refType="w" fact="0"/>
              <dgm:constr type="h" for="ch" forName="Accent1" refType="h" fact="0"/>
              <dgm:constr type="r" for="ch" forName="Parent" refType="w"/>
              <dgm:constr type="t" for="ch" forName="Parent" refType="h" fact="0.2239"/>
              <dgm:constr type="w" for="ch" forName="Parent" refType="w" fact="0.6013"/>
              <dgm:constr type="h" for="ch" forName="Parent" refType="h" fact="0.5523"/>
              <dgm:constr type="r" for="ch" forName="Child1" refType="w" fact="0.4927"/>
              <dgm:constr type="t" for="ch" forName="Child1" refType="h" fact="0"/>
              <dgm:constr type="w" for="ch" forName="Child1" refType="w" fact="0.4927"/>
              <dgm:constr type="h" for="ch" forName="Child1" refType="h" fact="0.4527"/>
              <dgm:constr type="r" for="ch" forName="Child2" refType="w" fact="0.5073"/>
              <dgm:constr type="t" for="ch" forName="Child2" refType="h" fact="0.5473"/>
              <dgm:constr type="w" for="ch" forName="Child2" refType="w" fact="0.4927"/>
              <dgm:constr type="h" for="ch" forName="Child2" refType="h" fact="0.4527"/>
            </dgm:constrLst>
          </dgm:if>
          <dgm:if name="Name16" axis="ch ch" ptType="node node" st="1 1" cnt="1 0" func="cnt" op="equ" val="3">
            <dgm:alg type="composite">
              <dgm:param type="ar" val="0.8305"/>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2" refType="primFontSz" refFor="des" refForName="Child1" op="equ"/>
              <dgm:constr type="primFontSz" for="des" forName="Child3" refType="primFontSz" refFor="des" refForName="Child1" op="equ"/>
              <dgm:constr type="r" for="ch" forName="Accent3" refType="w" fact="0.5427"/>
              <dgm:constr type="t" for="ch" forName="Accent3" refType="h" fact="0.6145"/>
              <dgm:constr type="w" for="ch" forName="Accent3" refType="w" fact="0.2269"/>
              <dgm:constr type="h" for="ch" forName="Accent3" refType="h" fact="0.1623"/>
              <dgm:constr type="r" for="ch" forName="Accent2" refType="w" fact="0.3587"/>
              <dgm:constr type="t" for="ch" forName="Accent2" refType="h" fact="0.2719"/>
              <dgm:constr type="w" for="ch" forName="Accent2" refType="w" fact="0.2269"/>
              <dgm:constr type="h" for="ch" forName="Accent2" refType="h" fact="0.1623"/>
              <dgm:constr type="r" for="ch" forName="Accent1" refType="w" fact="0"/>
              <dgm:constr type="t" for="ch" forName="Accent1" refType="h" fact="0"/>
              <dgm:constr type="w" for="ch" forName="Accent1" refType="w" fact="0"/>
              <dgm:constr type="h" for="ch" forName="Accent1" refType="h" fact="0"/>
              <dgm:constr type="r" for="ch" forName="Child3" refType="w" fact="0.9446"/>
              <dgm:constr type="t" for="ch" forName="Child3" refType="h" fact="0.646"/>
              <dgm:constr type="w" for="ch" forName="Child3" refType="w" fact="0.4927"/>
              <dgm:constr type="h" for="ch" forName="Child3" refType="h" fact="0.354"/>
              <dgm:constr type="r" for="ch" forName="Parent" refType="w"/>
              <dgm:constr type="t" for="ch" forName="Parent" refType="h" fact="0.1751"/>
              <dgm:constr type="w" for="ch" forName="Parent" refType="w" fact="0.6013"/>
              <dgm:constr type="h" for="ch" forName="Parent" refType="h" fact="0.4319"/>
              <dgm:constr type="r" for="ch" forName="Child1" refType="w" fact="0.4927"/>
              <dgm:constr type="t" for="ch" forName="Child1" refType="h" fact="0"/>
              <dgm:constr type="w" for="ch" forName="Child1" refType="w" fact="0.4927"/>
              <dgm:constr type="h" for="ch" forName="Child1" refType="h" fact="0.354"/>
              <dgm:constr type="r" for="ch" forName="Child2" refType="w" fact="0.4927"/>
              <dgm:constr type="t" for="ch" forName="Child2" refType="h" fact="0.428"/>
              <dgm:constr type="w" for="ch" forName="Child2" refType="w" fact="0.4927"/>
              <dgm:constr type="h" for="ch" forName="Child2" refType="h" fact="0.354"/>
            </dgm:constrLst>
          </dgm:if>
          <dgm:if name="Name17" axis="ch ch" ptType="node node" st="1 1" cnt="1 0" func="cnt" op="equ" val="4">
            <dgm:alg type="composite">
              <dgm:param type="ar" val="0.682"/>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r" for="ch" forName="Accent4" refType="w" fact="0.5427"/>
              <dgm:constr type="t" for="ch" forName="Accent4" refType="h" fact="0.6834"/>
              <dgm:constr type="w" for="ch" forName="Accent4" refType="w" fact="0.2269"/>
              <dgm:constr type="h" for="ch" forName="Accent4" refType="h" fact="0.1333"/>
              <dgm:constr type="r" for="ch" forName="Accent3" refType="w" fact="0.3587"/>
              <dgm:constr type="t" for="ch" forName="Accent3" refType="h" fact="0.4021"/>
              <dgm:constr type="w" for="ch" forName="Accent3" refType="w" fact="0.2269"/>
              <dgm:constr type="h" for="ch" forName="Accent3" refType="h" fact="0.1333"/>
              <dgm:constr type="r" for="ch" forName="Accent2" refType="w" fact="0.6235"/>
              <dgm:constr type="t" for="ch" forName="Accent2" refType="h" fact="0.1529"/>
              <dgm:constr type="w" for="ch" forName="Accent2" refType="w" fact="0.2269"/>
              <dgm:constr type="h" for="ch" forName="Accent2" refType="h" fact="0.1333"/>
              <dgm:constr type="r" for="ch" forName="Accent1" refType="w" fact="0"/>
              <dgm:constr type="t" for="ch" forName="Accent1" refType="h" fact="0"/>
              <dgm:constr type="w" for="ch" forName="Accent1" refType="w" fact="0"/>
              <dgm:constr type="h" for="ch" forName="Accent1" refType="h" fact="0"/>
              <dgm:constr type="r" for="ch" forName="Child4" refType="w" fact="0.9446"/>
              <dgm:constr type="t" for="ch" forName="Child4" refType="h" fact="0.7093"/>
              <dgm:constr type="w" for="ch" forName="Child4" refType="w" fact="0.4927"/>
              <dgm:constr type="h" for="ch" forName="Child4" refType="h" fact="0.2907"/>
              <dgm:constr type="r" for="ch" forName="Parent" refType="w"/>
              <dgm:constr type="t" for="ch" forName="Parent" refType="h" fact="0.3226"/>
              <dgm:constr type="w" for="ch" forName="Parent" refType="w" fact="0.6013"/>
              <dgm:constr type="h" for="ch" forName="Parent" refType="h" fact="0.3547"/>
              <dgm:constr type="r" for="ch" forName="Child2" refType="w" fact="0.4927"/>
              <dgm:constr type="t" for="ch" forName="Child2" refType="h" fact="0.1788"/>
              <dgm:constr type="w" for="ch" forName="Child2" refType="w" fact="0.4927"/>
              <dgm:constr type="h" for="ch" forName="Child2" refType="h" fact="0.2907"/>
              <dgm:constr type="r" for="ch" forName="Child3" refType="w" fact="0.4927"/>
              <dgm:constr type="t" for="ch" forName="Child3" refType="h" fact="0.5303"/>
              <dgm:constr type="w" for="ch" forName="Child3" refType="w" fact="0.4927"/>
              <dgm:constr type="h" for="ch" forName="Child3" refType="h" fact="0.2907"/>
              <dgm:constr type="r" for="ch" forName="Child1" refType="w" fact="0.9446"/>
              <dgm:constr type="t" for="ch" forName="Child1" refType="h" fact="0"/>
              <dgm:constr type="w" for="ch" forName="Child1" refType="w" fact="0.4927"/>
              <dgm:constr type="h" for="ch" forName="Child1" refType="h" fact="0.2907"/>
            </dgm:constrLst>
          </dgm:if>
          <dgm:if name="Name18" axis="ch ch" ptType="node node" st="1 1" cnt="1 0" func="cnt" op="equ" val="5">
            <dgm:alg type="composite">
              <dgm:param type="ar" val="0.9538"/>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5"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r" for="ch" forName="Accent5" refType="w" fact="0.7142"/>
              <dgm:constr type="t" for="ch" forName="Accent5" refType="h" fact="0.7126"/>
              <dgm:constr type="w" for="ch" forName="Accent5" refType="w" fact="0.1622"/>
              <dgm:constr type="h" for="ch" forName="Accent5" refType="h" fact="0.1333"/>
              <dgm:constr type="r" for="ch" forName="Accent4" refType="w" fact="0.388"/>
              <dgm:constr type="t" for="ch" forName="Accent4" refType="h" fact="0.6834"/>
              <dgm:constr type="w" for="ch" forName="Accent4" refType="w" fact="0.1622"/>
              <dgm:constr type="h" for="ch" forName="Accent4" refType="h" fact="0.1333"/>
              <dgm:constr type="r" for="ch" forName="Accent3" refType="w" fact="0.2565"/>
              <dgm:constr type="t" for="ch" forName="Accent3" refType="h" fact="0.4021"/>
              <dgm:constr type="w" for="ch" forName="Accent3" refType="w" fact="0.1622"/>
              <dgm:constr type="h" for="ch" forName="Accent3" refType="h" fact="0.1333"/>
              <dgm:constr type="r" for="ch" forName="Accent2" refType="w" fact="0.4458"/>
              <dgm:constr type="t" for="ch" forName="Accent2" refType="h" fact="0.1529"/>
              <dgm:constr type="w" for="ch" forName="Accent2" refType="w" fact="0.1622"/>
              <dgm:constr type="h" for="ch" forName="Accent2" refType="h" fact="0.1333"/>
              <dgm:constr type="r" for="ch" forName="Accent1" refType="w" fact="0"/>
              <dgm:constr type="t" for="ch" forName="Accent1" refType="h" fact="0"/>
              <dgm:constr type="w" for="ch" forName="Accent1" refType="w" fact="0"/>
              <dgm:constr type="h" for="ch" forName="Accent1" refType="h" fact="0"/>
              <dgm:constr type="r" for="ch" forName="Child4" refType="w" fact="0.6754"/>
              <dgm:constr type="t" for="ch" forName="Child4" refType="h" fact="0.7093"/>
              <dgm:constr type="w" for="ch" forName="Child4" refType="w" fact="0.3523"/>
              <dgm:constr type="h" for="ch" forName="Child4" refType="h" fact="0.2907"/>
              <dgm:constr type="r" for="ch" forName="Parent" refType="w" fact="0.715"/>
              <dgm:constr type="t" for="ch" forName="Parent" refType="h" fact="0.3226"/>
              <dgm:constr type="w" for="ch" forName="Parent" refType="w" fact="0.4299"/>
              <dgm:constr type="h" for="ch" forName="Parent" refType="h" fact="0.3547"/>
              <dgm:constr type="r" for="ch" forName="Child2" refType="w" fact="0.3523"/>
              <dgm:constr type="t" for="ch" forName="Child2" refType="h" fact="0.1788"/>
              <dgm:constr type="w" for="ch" forName="Child2" refType="w" fact="0.3523"/>
              <dgm:constr type="h" for="ch" forName="Child2" refType="h" fact="0.2907"/>
              <dgm:constr type="r" for="ch" forName="Child3" refType="w" fact="0.3523"/>
              <dgm:constr type="t" for="ch" forName="Child3" refType="h" fact="0.5303"/>
              <dgm:constr type="w" for="ch" forName="Child3" refType="w" fact="0.3523"/>
              <dgm:constr type="h" for="ch" forName="Child3" refType="h" fact="0.2907"/>
              <dgm:constr type="r" for="ch" forName="Child5" refType="w"/>
              <dgm:constr type="t" for="ch" forName="Child5" refType="h" fact="0.5305"/>
              <dgm:constr type="w" for="ch" forName="Child5" refType="w" fact="0.3523"/>
              <dgm:constr type="h" for="ch" forName="Child5" refType="h" fact="0.2907"/>
              <dgm:constr type="r" for="ch" forName="Child1" refType="w" fact="0.6754"/>
              <dgm:constr type="t" for="ch" forName="Child1" refType="h" fact="0"/>
              <dgm:constr type="w" for="ch" forName="Child1" refType="w" fact="0.3523"/>
              <dgm:constr type="h" for="ch" forName="Child1" refType="h" fact="0.2907"/>
            </dgm:constrLst>
          </dgm:if>
          <dgm:else name="Name19">
            <dgm:alg type="composite">
              <dgm:param type="ar" val="0.9538"/>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5" refType="primFontSz" refFor="des" refForName="Parent" op="lte"/>
              <dgm:constr type="primFontSz" for="des" forName="Child6" refType="primFontSz" refFor="des" refForName="Parent" op="lte"/>
              <dgm:constr type="primFontSz" for="des" forName="Child7"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ptType="node" op="equ" val="65"/>
              <dgm:constr type="r" for="ch" forName="Accent6" refType="w" fact="0.9066"/>
              <dgm:constr type="t" for="ch" forName="Accent6" refType="h" fact="0.4635"/>
              <dgm:constr type="w" for="ch" forName="Accent6" refType="w" fact="0.1622"/>
              <dgm:constr type="h" for="ch" forName="Accent6" refType="h" fact="0.1333"/>
              <dgm:constr type="r" for="ch" forName="Accent5" refType="w" fact="0.7142"/>
              <dgm:constr type="t" for="ch" forName="Accent5" refType="h" fact="0.7126"/>
              <dgm:constr type="w" for="ch" forName="Accent5" refType="w" fact="0.1622"/>
              <dgm:constr type="h" for="ch" forName="Accent5" refType="h" fact="0.1333"/>
              <dgm:constr type="r" for="ch" forName="Accent4" refType="w" fact="0.388"/>
              <dgm:constr type="t" for="ch" forName="Accent4" refType="h" fact="0.6834"/>
              <dgm:constr type="w" for="ch" forName="Accent4" refType="w" fact="0.1622"/>
              <dgm:constr type="h" for="ch" forName="Accent4" refType="h" fact="0.1333"/>
              <dgm:constr type="r" for="ch" forName="Accent3" refType="w" fact="0.2565"/>
              <dgm:constr type="t" for="ch" forName="Accent3" refType="h" fact="0.4021"/>
              <dgm:constr type="w" for="ch" forName="Accent3" refType="w" fact="0.1622"/>
              <dgm:constr type="h" for="ch" forName="Accent3" refType="h" fact="0.1333"/>
              <dgm:constr type="r" for="ch" forName="Accent2" refType="w" fact="0.4458"/>
              <dgm:constr type="t" for="ch" forName="Accent2" refType="h" fact="0.1529"/>
              <dgm:constr type="w" for="ch" forName="Accent2" refType="w" fact="0.1622"/>
              <dgm:constr type="h" for="ch" forName="Accent2" refType="h" fact="0.1333"/>
              <dgm:constr type="r" for="ch" forName="Accent1" refType="w" fact="0"/>
              <dgm:constr type="t" for="ch" forName="Accent1" refType="h" fact="0"/>
              <dgm:constr type="w" for="ch" forName="Accent1" refType="w" fact="0"/>
              <dgm:constr type="h" for="ch" forName="Accent1" refType="h" fact="0"/>
              <dgm:constr type="r" for="ch" forName="Child4" refType="w" fact="0.6754"/>
              <dgm:constr type="t" for="ch" forName="Child4" refType="h" fact="0.7093"/>
              <dgm:constr type="w" for="ch" forName="Child4" refType="w" fact="0.3523"/>
              <dgm:constr type="h" for="ch" forName="Child4" refType="h" fact="0.2907"/>
              <dgm:constr type="r" for="ch" forName="Parent" refType="w" fact="0.715"/>
              <dgm:constr type="t" for="ch" forName="Parent" refType="h" fact="0.3226"/>
              <dgm:constr type="w" for="ch" forName="Parent" refType="w" fact="0.4299"/>
              <dgm:constr type="h" for="ch" forName="Parent" refType="h" fact="0.3547"/>
              <dgm:constr type="r" for="ch" forName="Child2" refType="w" fact="0.3523"/>
              <dgm:constr type="t" for="ch" forName="Child2" refType="h" fact="0.1788"/>
              <dgm:constr type="w" for="ch" forName="Child2" refType="w" fact="0.3523"/>
              <dgm:constr type="h" for="ch" forName="Child2" refType="h" fact="0.2907"/>
              <dgm:constr type="r" for="ch" forName="Child3" refType="w" fact="0.3523"/>
              <dgm:constr type="t" for="ch" forName="Child3" refType="h" fact="0.5303"/>
              <dgm:constr type="w" for="ch" forName="Child3" refType="w" fact="0.3523"/>
              <dgm:constr type="h" for="ch" forName="Child3" refType="h" fact="0.2907"/>
              <dgm:constr type="r" for="ch" forName="Child5" refType="w"/>
              <dgm:constr type="t" for="ch" forName="Child5" refType="h" fact="0.5305"/>
              <dgm:constr type="w" for="ch" forName="Child5" refType="w" fact="0.3523"/>
              <dgm:constr type="h" for="ch" forName="Child5" refType="h" fact="0.2907"/>
              <dgm:constr type="r" for="ch" forName="Child6" refType="w"/>
              <dgm:constr type="t" for="ch" forName="Child6" refType="h" fact="0.1784"/>
              <dgm:constr type="w" for="ch" forName="Child6" refType="w" fact="0.3523"/>
              <dgm:constr type="h" for="ch" forName="Child6" refType="h" fact="0.2907"/>
              <dgm:constr type="r" for="ch" forName="Child1" refType="w" fact="0.6754"/>
              <dgm:constr type="t" for="ch" forName="Child1" refType="h" fact="0"/>
              <dgm:constr type="w" for="ch" forName="Child1" refType="w" fact="0.3523"/>
              <dgm:constr type="h" for="ch" forName="Child1" refType="h" fact="0.2907"/>
            </dgm:constrLst>
          </dgm:else>
        </dgm:choose>
      </dgm:else>
    </dgm:choose>
    <dgm:forEach name="wrapper" axis="self" ptType="parTrans">
      <dgm:forEach name="accentRepeat" axis="self">
        <dgm:layoutNode name="Accent" styleLbl="bgShp">
          <dgm:alg type="sp"/>
          <dgm:shape xmlns:r="http://schemas.openxmlformats.org/officeDocument/2006/relationships" type="hexagon" r:blip="" zOrderOff="-2">
            <dgm:adjLst>
              <dgm:adj idx="1" val="0.289"/>
              <dgm:adj idx="2" val="1.1547"/>
            </dgm:adjLst>
          </dgm:shape>
          <dgm:presOf/>
        </dgm:layoutNode>
      </dgm:forEach>
    </dgm:forEach>
    <dgm:forEach name="Name20" axis="ch" ptType="node" cnt="1">
      <dgm:layoutNode name="Parent" styleLbl="node0">
        <dgm:varLst>
          <dgm:chMax val="6"/>
          <dgm:chPref val="6"/>
        </dgm:varLst>
        <dgm:alg type="tx"/>
        <dgm:shape xmlns:r="http://schemas.openxmlformats.org/officeDocument/2006/relationships" type="hexagon" r:blip="">
          <dgm:adjLst>
            <dgm:adj idx="1" val="0.2857"/>
            <dgm:adj idx="2" val="1.1547"/>
          </dgm:adjLst>
        </dgm:shape>
        <dgm:presOf axis="self"/>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1" axis="ch ch" ptType="node node" st="1 1" cnt="1 1">
      <dgm:layoutNode name="Accent1">
        <dgm:alg type="sp"/>
        <dgm:shape xmlns:r="http://schemas.openxmlformats.org/officeDocument/2006/relationships" r:blip="" zOrderOff="-2">
          <dgm:adjLst/>
        </dgm:shape>
        <dgm:presOf/>
        <dgm:constrLst/>
        <dgm:forEach name="Name22" ref="accentRepeat"/>
      </dgm:layoutNode>
      <dgm:layoutNode name="Child1"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3" axis="ch ch" ptType="node node" st="1 2" cnt="1 1">
      <dgm:layoutNode name="Accent2">
        <dgm:alg type="sp"/>
        <dgm:shape xmlns:r="http://schemas.openxmlformats.org/officeDocument/2006/relationships" r:blip="" zOrderOff="-2">
          <dgm:adjLst/>
        </dgm:shape>
        <dgm:presOf/>
        <dgm:constrLst/>
        <dgm:forEach name="Name24" ref="accentRepeat"/>
      </dgm:layoutNode>
      <dgm:layoutNode name="Child2"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5" axis="ch ch" ptType="node node" st="1 3" cnt="1 1">
      <dgm:layoutNode name="Accent3">
        <dgm:alg type="sp"/>
        <dgm:shape xmlns:r="http://schemas.openxmlformats.org/officeDocument/2006/relationships" r:blip="" zOrderOff="-2">
          <dgm:adjLst/>
        </dgm:shape>
        <dgm:presOf/>
        <dgm:constrLst/>
        <dgm:forEach name="Name26" ref="accentRepeat"/>
      </dgm:layoutNode>
      <dgm:layoutNode name="Child3"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7" axis="ch ch" ptType="node node" st="1 4" cnt="1 1">
      <dgm:layoutNode name="Accent4">
        <dgm:alg type="sp"/>
        <dgm:shape xmlns:r="http://schemas.openxmlformats.org/officeDocument/2006/relationships" r:blip="">
          <dgm:adjLst/>
        </dgm:shape>
        <dgm:presOf/>
        <dgm:constrLst/>
        <dgm:forEach name="Name28" ref="accentRepeat"/>
      </dgm:layoutNode>
      <dgm:layoutNode name="Child4"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9" axis="ch ch" ptType="node node" st="1 5" cnt="1 1">
      <dgm:layoutNode name="Accent5">
        <dgm:alg type="sp"/>
        <dgm:shape xmlns:r="http://schemas.openxmlformats.org/officeDocument/2006/relationships" r:blip="">
          <dgm:adjLst/>
        </dgm:shape>
        <dgm:presOf/>
        <dgm:constrLst/>
        <dgm:forEach name="Name30" ref="accentRepeat"/>
      </dgm:layoutNode>
      <dgm:layoutNode name="Child5"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31" axis="ch ch" ptType="node node" st="1 6" cnt="1 1">
      <dgm:layoutNode name="Accent6">
        <dgm:alg type="sp"/>
        <dgm:shape xmlns:r="http://schemas.openxmlformats.org/officeDocument/2006/relationships" r:blip="">
          <dgm:adjLst/>
        </dgm:shape>
        <dgm:presOf/>
        <dgm:constrLst/>
        <dgm:forEach name="Name32" ref="accentRepeat"/>
      </dgm:layoutNode>
      <dgm:layoutNode name="Child6"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layoutNode>
</dgm:layoutDef>
</file>

<file path=ppt/diagrams/layout8.xml><?xml version="1.0" encoding="utf-8"?>
<dgm:layoutDef xmlns:dgm="http://schemas.openxmlformats.org/drawingml/2006/diagram" xmlns:a="http://schemas.openxmlformats.org/drawingml/2006/main" uniqueId="urn:microsoft.com/office/officeart/2011/layout/HexagonRadial">
  <dgm:title val="Hexagon Radial"/>
  <dgm:desc val="Use to show a sequential process that relates to a central idea or theme. Limited to six Level 2 shapes. Works best with small amounts of text. Unused text does not appear, but remains available if you switch layouts."/>
  <dgm:catLst>
    <dgm:cat type="cycle" pri="8500"/>
    <dgm:cat type="officeonline" pri="9000"/>
  </dgm:catLst>
  <dgm:sampData>
    <dgm:dataModel>
      <dgm:ptLst>
        <dgm:pt modelId="0" type="doc"/>
        <dgm:pt modelId="10">
          <dgm:prSet phldr="1"/>
        </dgm:pt>
        <dgm:pt modelId="11">
          <dgm:prSet phldr="1"/>
        </dgm:pt>
        <dgm:pt modelId="12">
          <dgm:prSet phldr="1"/>
        </dgm:pt>
        <dgm:pt modelId="13">
          <dgm:prSet phldr="1"/>
        </dgm:pt>
        <dgm:pt modelId="14">
          <dgm:prSet phldr="1"/>
        </dgm:pt>
        <dgm:pt modelId="15">
          <dgm:prSet phldr="1"/>
        </dgm:pt>
        <dgm:pt modelId="16">
          <dgm:prSet phldr="1"/>
        </dgm:pt>
      </dgm:ptLst>
      <dgm:cxnLst>
        <dgm:cxn modelId="40" srcId="0" destId="10" srcOrd="0" destOrd="0"/>
        <dgm:cxn modelId="50" srcId="10" destId="11" srcOrd="0" destOrd="0"/>
        <dgm:cxn modelId="60" srcId="10" destId="12" srcOrd="0" destOrd="0"/>
        <dgm:cxn modelId="70" srcId="10" destId="13" srcOrd="0" destOrd="0"/>
        <dgm:cxn modelId="80" srcId="10" destId="14" srcOrd="0" destOrd="0"/>
        <dgm:cxn modelId="90" srcId="10" destId="15" srcOrd="0" destOrd="0"/>
        <dgm:cxn modelId="100" srcId="10" destId="16" srcOrd="0" destOrd="0"/>
      </dgm:cxnLst>
      <dgm:bg/>
      <dgm:whole/>
    </dgm:dataModel>
  </dgm:sampData>
  <dgm:styleData>
    <dgm:dataModel>
      <dgm:ptLst>
        <dgm:pt modelId="0" type="doc"/>
        <dgm:pt modelId="10">
          <dgm:prSet phldr="1"/>
        </dgm:pt>
        <dgm:pt modelId="11">
          <dgm:prSet phldr="1"/>
        </dgm:pt>
        <dgm:pt modelId="12">
          <dgm:prSet phldr="1"/>
        </dgm:pt>
        <dgm:pt modelId="13">
          <dgm:prSet phldr="1"/>
        </dgm:pt>
      </dgm:ptLst>
      <dgm:cxnLst>
        <dgm:cxn modelId="40" srcId="0" destId="10" srcOrd="0" destOrd="0"/>
        <dgm:cxn modelId="50" srcId="10" destId="11" srcOrd="0" destOrd="0"/>
        <dgm:cxn modelId="60" srcId="10" destId="12" srcOrd="0" destOrd="0"/>
        <dgm:cxn modelId="70" srcId="10" destId="13" srcOrd="0" destOrd="0"/>
      </dgm:cxnLst>
      <dgm:bg/>
      <dgm:whole/>
    </dgm:dataModel>
  </dgm:styleData>
  <dgm:clrData>
    <dgm:dataModel>
      <dgm:ptLst>
        <dgm:pt modelId="0" type="doc"/>
        <dgm:pt modelId="10">
          <dgm:prSet phldr="1"/>
        </dgm:pt>
        <dgm:pt modelId="11">
          <dgm:prSet phldr="1"/>
        </dgm:pt>
        <dgm:pt modelId="12">
          <dgm:prSet phldr="1"/>
        </dgm:pt>
        <dgm:pt modelId="13">
          <dgm:prSet phldr="1"/>
        </dgm:pt>
        <dgm:pt modelId="14">
          <dgm:prSet phldr="1"/>
        </dgm:pt>
        <dgm:pt modelId="15">
          <dgm:prSet phldr="1"/>
        </dgm:pt>
        <dgm:pt modelId="16">
          <dgm:prSet phldr="1"/>
        </dgm:pt>
      </dgm:ptLst>
      <dgm:cxnLst>
        <dgm:cxn modelId="40" srcId="0" destId="10" srcOrd="0" destOrd="0"/>
        <dgm:cxn modelId="50" srcId="10" destId="11" srcOrd="0" destOrd="0"/>
        <dgm:cxn modelId="60" srcId="10" destId="12" srcOrd="0" destOrd="0"/>
        <dgm:cxn modelId="70" srcId="10" destId="13" srcOrd="0" destOrd="0"/>
        <dgm:cxn modelId="80" srcId="10" destId="14" srcOrd="0" destOrd="0"/>
        <dgm:cxn modelId="90" srcId="10" destId="15" srcOrd="0" destOrd="0"/>
        <dgm:cxn modelId="100" srcId="10" destId="16" srcOrd="0" destOrd="0"/>
      </dgm:cxnLst>
      <dgm:bg/>
      <dgm:whole/>
    </dgm:dataModel>
  </dgm:clrData>
  <dgm:layoutNode name="Name0">
    <dgm:varLst>
      <dgm:chMax val="1"/>
      <dgm:chPref val="1"/>
      <dgm:dir/>
      <dgm:animOne val="branch"/>
      <dgm:animLvl val="lvl"/>
    </dgm:varLst>
    <dgm:shape xmlns:r="http://schemas.openxmlformats.org/officeDocument/2006/relationships" r:blip="">
      <dgm:adjLst/>
    </dgm:shape>
    <dgm:choose name="Name1">
      <dgm:if name="Name2" func="var" arg="dir" op="equ" val="norm">
        <dgm:choose name="Name3">
          <dgm:if name="Name4" axis="ch ch" ptType="node node" st="1 1" cnt="1 0" func="cnt" op="equ" val="0">
            <dgm:alg type="composite">
              <dgm:param type="ar" val="1.1561"/>
            </dgm:alg>
            <dgm:constrLst>
              <dgm:constr type="primFontSz" for="des" forName="Parent" val="65"/>
              <dgm:constr type="l" for="ch" forName="Parent" refType="w" fact="0"/>
              <dgm:constr type="t" for="ch" forName="Parent" refType="h" fact="0"/>
              <dgm:constr type="w" for="ch" forName="Parent" refType="w"/>
              <dgm:constr type="h" for="ch" forName="Parent" refType="h"/>
            </dgm:constrLst>
          </dgm:if>
          <dgm:if name="Name5" axis="ch ch" ptType="node node" st="1 1" cnt="1 0" func="cnt" op="lte" val="1">
            <dgm:alg type="composite">
              <dgm:param type="ar" val="1.368"/>
            </dgm:alg>
            <dgm:constrLst>
              <dgm:constr type="primFontSz" for="des" forName="Parent" val="65"/>
              <dgm:constr type="primFontSz" for="des" forName="Child1" val="65"/>
              <dgm:constr type="primFontSz" for="des" forName="Child1" refType="primFontSz" refFor="des" refForName="Parent" op="lte"/>
              <dgm:constr type="l" for="ch" forName="Accent1" refType="w" fact="0.1685"/>
              <dgm:constr type="t" for="ch" forName="Accent1" refType="h" fact="0.2946"/>
              <dgm:constr type="w" for="ch" forName="Accent1" refType="w" fact="0.462"/>
              <dgm:constr type="h" for="ch" forName="Accent1" refType="h" fact="0.5472"/>
              <dgm:constr type="l" for="ch" forName="Parent" refType="w" fact="0"/>
              <dgm:constr type="t" for="ch" forName="Parent" refType="h" fact="0.2885"/>
              <dgm:constr type="w" for="ch" forName="Parent" refType="w" fact="0.6013"/>
              <dgm:constr type="h" for="ch" forName="Parent" refType="h" fact="0.7115"/>
              <dgm:constr type="l" for="ch" forName="Child1" refType="w" fact="0.5073"/>
              <dgm:constr type="t" for="ch" forName="Child1" refType="h" fact="0"/>
              <dgm:constr type="w" for="ch" forName="Child1" refType="w" fact="0.4927"/>
              <dgm:constr type="h" for="ch" forName="Child1" refType="h" fact="0.5831"/>
            </dgm:constrLst>
          </dgm:if>
          <dgm:if name="Name6" axis="ch ch" ptType="node node" st="1 1" cnt="1 0" func="cnt" op="equ" val="2">
            <dgm:alg type="composite">
              <dgm:param type="ar" val="1.0619"/>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2" refType="primFontSz" refFor="des" refForName="Child1" op="equ"/>
              <dgm:constr type="l" for="ch" forName="Accent2" refType="w" fact="0.6413"/>
              <dgm:constr type="t" for="ch" forName="Accent2" refType="h" fact="0.3477"/>
              <dgm:constr type="w" for="ch" forName="Accent2" refType="w" fact="0.2269"/>
              <dgm:constr type="h" for="ch" forName="Accent2" refType="h" fact="0.2076"/>
              <dgm:constr type="l" for="ch" forName="Accent1" refType="w" fact="0"/>
              <dgm:constr type="t" for="ch" forName="Accent1" refType="h" fact="0"/>
              <dgm:constr type="w" for="ch" forName="Accent1" refType="w" fact="0"/>
              <dgm:constr type="h" for="ch" forName="Accent1" refType="h" fact="0"/>
              <dgm:constr type="l" for="ch" forName="Parent" refType="w" fact="0"/>
              <dgm:constr type="t" for="ch" forName="Parent" refType="h" fact="0.2239"/>
              <dgm:constr type="w" for="ch" forName="Parent" refType="w" fact="0.6013"/>
              <dgm:constr type="h" for="ch" forName="Parent" refType="h" fact="0.5523"/>
              <dgm:constr type="l" for="ch" forName="Child1" refType="w" fact="0.5073"/>
              <dgm:constr type="t" for="ch" forName="Child1" refType="h" fact="0"/>
              <dgm:constr type="w" for="ch" forName="Child1" refType="w" fact="0.4927"/>
              <dgm:constr type="h" for="ch" forName="Child1" refType="h" fact="0.4527"/>
              <dgm:constr type="l" for="ch" forName="Child2" refType="w" fact="0.5073"/>
              <dgm:constr type="t" for="ch" forName="Child2" refType="h" fact="0.5473"/>
              <dgm:constr type="w" for="ch" forName="Child2" refType="w" fact="0.4927"/>
              <dgm:constr type="h" for="ch" forName="Child2" refType="h" fact="0.4527"/>
            </dgm:constrLst>
          </dgm:if>
          <dgm:if name="Name7" axis="ch ch" ptType="node node" st="1 1" cnt="1 0" func="cnt" op="equ" val="3">
            <dgm:alg type="composite">
              <dgm:param type="ar" val="0.8305"/>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2" refType="primFontSz" refFor="des" refForName="Child1" op="equ"/>
              <dgm:constr type="primFontSz" for="des" forName="Child3" refType="primFontSz" refFor="des" refForName="Child1" op="equ"/>
              <dgm:constr type="l" for="ch" forName="Accent3" refType="w" fact="0.4573"/>
              <dgm:constr type="t" for="ch" forName="Accent3" refType="h" fact="0.6145"/>
              <dgm:constr type="w" for="ch" forName="Accent3" refType="w" fact="0.2269"/>
              <dgm:constr type="h" for="ch" forName="Accent3" refType="h" fact="0.1623"/>
              <dgm:constr type="l" for="ch" forName="Accent2" refType="w" fact="0.6413"/>
              <dgm:constr type="t" for="ch" forName="Accent2" refType="h" fact="0.2719"/>
              <dgm:constr type="w" for="ch" forName="Accent2" refType="w" fact="0.2269"/>
              <dgm:constr type="h" for="ch" forName="Accent2" refType="h" fact="0.1623"/>
              <dgm:constr type="l" for="ch" forName="Accent1" refType="w" fact="0"/>
              <dgm:constr type="t" for="ch" forName="Accent1" refType="h" fact="0"/>
              <dgm:constr type="w" for="ch" forName="Accent1" refType="w" fact="0"/>
              <dgm:constr type="h" for="ch" forName="Accent1" refType="h" fact="0"/>
              <dgm:constr type="l" for="ch" forName="Child3" refType="w" fact="0.0554"/>
              <dgm:constr type="t" for="ch" forName="Child3" refType="h" fact="0.646"/>
              <dgm:constr type="w" for="ch" forName="Child3" refType="w" fact="0.4927"/>
              <dgm:constr type="h" for="ch" forName="Child3" refType="h" fact="0.354"/>
              <dgm:constr type="l" for="ch" forName="Parent" refType="w" fact="0"/>
              <dgm:constr type="t" for="ch" forName="Parent" refType="h" fact="0.1751"/>
              <dgm:constr type="w" for="ch" forName="Parent" refType="w" fact="0.6013"/>
              <dgm:constr type="h" for="ch" forName="Parent" refType="h" fact="0.4319"/>
              <dgm:constr type="l" for="ch" forName="Child1" refType="w" fact="0.5073"/>
              <dgm:constr type="t" for="ch" forName="Child1" refType="h" fact="0"/>
              <dgm:constr type="w" for="ch" forName="Child1" refType="w" fact="0.4927"/>
              <dgm:constr type="h" for="ch" forName="Child1" refType="h" fact="0.354"/>
              <dgm:constr type="l" for="ch" forName="Child2" refType="w" fact="0.5073"/>
              <dgm:constr type="t" for="ch" forName="Child2" refType="h" fact="0.428"/>
              <dgm:constr type="w" for="ch" forName="Child2" refType="w" fact="0.4927"/>
              <dgm:constr type="h" for="ch" forName="Child2" refType="h" fact="0.354"/>
            </dgm:constrLst>
          </dgm:if>
          <dgm:if name="Name8" axis="ch ch" ptType="node node" st="1 1" cnt="1 0" func="cnt" op="equ" val="4">
            <dgm:alg type="composite">
              <dgm:param type="ar" val="0.682"/>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l" for="ch" forName="Accent4" refType="w" fact="0.4573"/>
              <dgm:constr type="t" for="ch" forName="Accent4" refType="h" fact="0.6834"/>
              <dgm:constr type="w" for="ch" forName="Accent4" refType="w" fact="0.2269"/>
              <dgm:constr type="h" for="ch" forName="Accent4" refType="h" fact="0.1333"/>
              <dgm:constr type="l" for="ch" forName="Accent3" refType="w" fact="0.6413"/>
              <dgm:constr type="t" for="ch" forName="Accent3" refType="h" fact="0.4021"/>
              <dgm:constr type="w" for="ch" forName="Accent3" refType="w" fact="0.2269"/>
              <dgm:constr type="h" for="ch" forName="Accent3" refType="h" fact="0.1333"/>
              <dgm:constr type="l" for="ch" forName="Accent2" refType="w" fact="0.3765"/>
              <dgm:constr type="t" for="ch" forName="Accent2" refType="h" fact="0.1529"/>
              <dgm:constr type="w" for="ch" forName="Accent2" refType="w" fact="0.2269"/>
              <dgm:constr type="h" for="ch" forName="Accent2" refType="h" fact="0.1333"/>
              <dgm:constr type="l" for="ch" forName="Accent1" refType="w" fact="0"/>
              <dgm:constr type="t" for="ch" forName="Accent1" refType="h" fact="0"/>
              <dgm:constr type="w" for="ch" forName="Accent1" refType="w" fact="0"/>
              <dgm:constr type="h" for="ch" forName="Accent1" refType="h" fact="0"/>
              <dgm:constr type="l" for="ch" forName="Child4" refType="w" fact="0.0554"/>
              <dgm:constr type="t" for="ch" forName="Child4" refType="h" fact="0.7093"/>
              <dgm:constr type="w" for="ch" forName="Child4" refType="w" fact="0.4927"/>
              <dgm:constr type="h" for="ch" forName="Child4" refType="h" fact="0.2907"/>
              <dgm:constr type="l" for="ch" forName="Parent" refType="w" fact="0"/>
              <dgm:constr type="t" for="ch" forName="Parent" refType="h" fact="0.3226"/>
              <dgm:constr type="w" for="ch" forName="Parent" refType="w" fact="0.6013"/>
              <dgm:constr type="h" for="ch" forName="Parent" refType="h" fact="0.3547"/>
              <dgm:constr type="l" for="ch" forName="Child2" refType="w" fact="0.5073"/>
              <dgm:constr type="t" for="ch" forName="Child2" refType="h" fact="0.1788"/>
              <dgm:constr type="w" for="ch" forName="Child2" refType="w" fact="0.4927"/>
              <dgm:constr type="h" for="ch" forName="Child2" refType="h" fact="0.2907"/>
              <dgm:constr type="l" for="ch" forName="Child3" refType="w" fact="0.5073"/>
              <dgm:constr type="t" for="ch" forName="Child3" refType="h" fact="0.5303"/>
              <dgm:constr type="w" for="ch" forName="Child3" refType="w" fact="0.4927"/>
              <dgm:constr type="h" for="ch" forName="Child3" refType="h" fact="0.2907"/>
              <dgm:constr type="l" for="ch" forName="Child1" refType="w" fact="0.0554"/>
              <dgm:constr type="t" for="ch" forName="Child1" refType="h" fact="0"/>
              <dgm:constr type="w" for="ch" forName="Child1" refType="w" fact="0.4927"/>
              <dgm:constr type="h" for="ch" forName="Child1" refType="h" fact="0.2907"/>
            </dgm:constrLst>
          </dgm:if>
          <dgm:if name="Name9" axis="ch ch" ptType="node node" st="1 1" cnt="1 0" func="cnt" op="equ" val="5">
            <dgm:alg type="composite">
              <dgm:param type="ar" val="0.9538"/>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5"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l" for="ch" forName="Accent5" refType="w" fact="0.2858"/>
              <dgm:constr type="t" for="ch" forName="Accent5" refType="h" fact="0.7126"/>
              <dgm:constr type="w" for="ch" forName="Accent5" refType="w" fact="0.1622"/>
              <dgm:constr type="h" for="ch" forName="Accent5" refType="h" fact="0.1333"/>
              <dgm:constr type="l" for="ch" forName="Accent4" refType="w" fact="0.612"/>
              <dgm:constr type="t" for="ch" forName="Accent4" refType="h" fact="0.6834"/>
              <dgm:constr type="w" for="ch" forName="Accent4" refType="w" fact="0.1622"/>
              <dgm:constr type="h" for="ch" forName="Accent4" refType="h" fact="0.1333"/>
              <dgm:constr type="l" for="ch" forName="Accent3" refType="w" fact="0.7435"/>
              <dgm:constr type="t" for="ch" forName="Accent3" refType="h" fact="0.4021"/>
              <dgm:constr type="w" for="ch" forName="Accent3" refType="w" fact="0.1622"/>
              <dgm:constr type="h" for="ch" forName="Accent3" refType="h" fact="0.1333"/>
              <dgm:constr type="l" for="ch" forName="Accent2" refType="w" fact="0.5542"/>
              <dgm:constr type="t" for="ch" forName="Accent2" refType="h" fact="0.1529"/>
              <dgm:constr type="w" for="ch" forName="Accent2" refType="w" fact="0.1622"/>
              <dgm:constr type="h" for="ch" forName="Accent2" refType="h" fact="0.1333"/>
              <dgm:constr type="l" for="ch" forName="Accent1" refType="w" fact="0"/>
              <dgm:constr type="t" for="ch" forName="Accent1" refType="h" fact="0"/>
              <dgm:constr type="w" for="ch" forName="Accent1" refType="w" fact="0"/>
              <dgm:constr type="h" for="ch" forName="Accent1" refType="h" fact="0"/>
              <dgm:constr type="l" for="ch" forName="Child4" refType="w" fact="0.3246"/>
              <dgm:constr type="t" for="ch" forName="Child4" refType="h" fact="0.7093"/>
              <dgm:constr type="w" for="ch" forName="Child4" refType="w" fact="0.3523"/>
              <dgm:constr type="h" for="ch" forName="Child4" refType="h" fact="0.2907"/>
              <dgm:constr type="l" for="ch" forName="Parent" refType="w" fact="0.285"/>
              <dgm:constr type="t" for="ch" forName="Parent" refType="h" fact="0.3226"/>
              <dgm:constr type="w" for="ch" forName="Parent" refType="w" fact="0.4299"/>
              <dgm:constr type="h" for="ch" forName="Parent" refType="h" fact="0.3547"/>
              <dgm:constr type="l" for="ch" forName="Child2" refType="w" fact="0.6477"/>
              <dgm:constr type="t" for="ch" forName="Child2" refType="h" fact="0.1788"/>
              <dgm:constr type="w" for="ch" forName="Child2" refType="w" fact="0.3523"/>
              <dgm:constr type="h" for="ch" forName="Child2" refType="h" fact="0.2907"/>
              <dgm:constr type="l" for="ch" forName="Child3" refType="w" fact="0.6477"/>
              <dgm:constr type="t" for="ch" forName="Child3" refType="h" fact="0.5303"/>
              <dgm:constr type="w" for="ch" forName="Child3" refType="w" fact="0.3523"/>
              <dgm:constr type="h" for="ch" forName="Child3" refType="h" fact="0.2907"/>
              <dgm:constr type="l" for="ch" forName="Child5" refType="w" fact="0"/>
              <dgm:constr type="t" for="ch" forName="Child5" refType="h" fact="0.5305"/>
              <dgm:constr type="w" for="ch" forName="Child5" refType="w" fact="0.3523"/>
              <dgm:constr type="h" for="ch" forName="Child5" refType="h" fact="0.2907"/>
              <dgm:constr type="l" for="ch" forName="Child1" refType="w" fact="0.3246"/>
              <dgm:constr type="t" for="ch" forName="Child1" refType="h" fact="0"/>
              <dgm:constr type="w" for="ch" forName="Child1" refType="w" fact="0.3523"/>
              <dgm:constr type="h" for="ch" forName="Child1" refType="h" fact="0.2907"/>
            </dgm:constrLst>
          </dgm:if>
          <dgm:else name="Name10">
            <dgm:alg type="composite">
              <dgm:param type="ar" val="0.9538"/>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5" refType="primFontSz" refFor="des" refForName="Parent" op="lte"/>
              <dgm:constr type="primFontSz" for="des" forName="Child6" refType="primFontSz" refFor="des" refForName="Parent" op="lte"/>
              <dgm:constr type="primFontSz" for="des" forName="Child7"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ptType="node" op="equ" val="65"/>
              <dgm:constr type="l" for="ch" forName="Accent6" refType="w" fact="0.0934"/>
              <dgm:constr type="t" for="ch" forName="Accent6" refType="h" fact="0.4635"/>
              <dgm:constr type="w" for="ch" forName="Accent6" refType="w" fact="0.1622"/>
              <dgm:constr type="h" for="ch" forName="Accent6" refType="h" fact="0.1333"/>
              <dgm:constr type="l" for="ch" forName="Accent5" refType="w" fact="0.2858"/>
              <dgm:constr type="t" for="ch" forName="Accent5" refType="h" fact="0.7126"/>
              <dgm:constr type="w" for="ch" forName="Accent5" refType="w" fact="0.1622"/>
              <dgm:constr type="h" for="ch" forName="Accent5" refType="h" fact="0.1333"/>
              <dgm:constr type="l" for="ch" forName="Accent4" refType="w" fact="0.612"/>
              <dgm:constr type="t" for="ch" forName="Accent4" refType="h" fact="0.6834"/>
              <dgm:constr type="w" for="ch" forName="Accent4" refType="w" fact="0.1622"/>
              <dgm:constr type="h" for="ch" forName="Accent4" refType="h" fact="0.1333"/>
              <dgm:constr type="l" for="ch" forName="Accent3" refType="w" fact="0.7435"/>
              <dgm:constr type="t" for="ch" forName="Accent3" refType="h" fact="0.4021"/>
              <dgm:constr type="w" for="ch" forName="Accent3" refType="w" fact="0.1622"/>
              <dgm:constr type="h" for="ch" forName="Accent3" refType="h" fact="0.1333"/>
              <dgm:constr type="l" for="ch" forName="Accent2" refType="w" fact="0.5542"/>
              <dgm:constr type="t" for="ch" forName="Accent2" refType="h" fact="0.1529"/>
              <dgm:constr type="w" for="ch" forName="Accent2" refType="w" fact="0.1622"/>
              <dgm:constr type="h" for="ch" forName="Accent2" refType="h" fact="0.1333"/>
              <dgm:constr type="l" for="ch" forName="Accent1" refType="w" fact="0"/>
              <dgm:constr type="t" for="ch" forName="Accent1" refType="h" fact="0"/>
              <dgm:constr type="w" for="ch" forName="Accent1" refType="w" fact="0"/>
              <dgm:constr type="h" for="ch" forName="Accent1" refType="h" fact="0"/>
              <dgm:constr type="l" for="ch" forName="Child4" refType="w" fact="0.3246"/>
              <dgm:constr type="t" for="ch" forName="Child4" refType="h" fact="0.7093"/>
              <dgm:constr type="w" for="ch" forName="Child4" refType="w" fact="0.3523"/>
              <dgm:constr type="h" for="ch" forName="Child4" refType="h" fact="0.2907"/>
              <dgm:constr type="l" for="ch" forName="Parent" refType="w" fact="0.285"/>
              <dgm:constr type="t" for="ch" forName="Parent" refType="h" fact="0.3226"/>
              <dgm:constr type="w" for="ch" forName="Parent" refType="w" fact="0.4299"/>
              <dgm:constr type="h" for="ch" forName="Parent" refType="h" fact="0.3547"/>
              <dgm:constr type="l" for="ch" forName="Child2" refType="w" fact="0.6477"/>
              <dgm:constr type="t" for="ch" forName="Child2" refType="h" fact="0.1788"/>
              <dgm:constr type="w" for="ch" forName="Child2" refType="w" fact="0.3523"/>
              <dgm:constr type="h" for="ch" forName="Child2" refType="h" fact="0.2907"/>
              <dgm:constr type="l" for="ch" forName="Child3" refType="w" fact="0.6477"/>
              <dgm:constr type="t" for="ch" forName="Child3" refType="h" fact="0.5303"/>
              <dgm:constr type="w" for="ch" forName="Child3" refType="w" fact="0.3523"/>
              <dgm:constr type="h" for="ch" forName="Child3" refType="h" fact="0.2907"/>
              <dgm:constr type="l" for="ch" forName="Child5" refType="w" fact="0"/>
              <dgm:constr type="t" for="ch" forName="Child5" refType="h" fact="0.5305"/>
              <dgm:constr type="w" for="ch" forName="Child5" refType="w" fact="0.3523"/>
              <dgm:constr type="h" for="ch" forName="Child5" refType="h" fact="0.2907"/>
              <dgm:constr type="l" for="ch" forName="Child6" refType="w" fact="0"/>
              <dgm:constr type="t" for="ch" forName="Child6" refType="h" fact="0.1784"/>
              <dgm:constr type="w" for="ch" forName="Child6" refType="w" fact="0.3523"/>
              <dgm:constr type="h" for="ch" forName="Child6" refType="h" fact="0.2907"/>
              <dgm:constr type="l" for="ch" forName="Child1" refType="w" fact="0.3246"/>
              <dgm:constr type="t" for="ch" forName="Child1" refType="h" fact="0"/>
              <dgm:constr type="w" for="ch" forName="Child1" refType="w" fact="0.3523"/>
              <dgm:constr type="h" for="ch" forName="Child1" refType="h" fact="0.2907"/>
            </dgm:constrLst>
          </dgm:else>
        </dgm:choose>
      </dgm:if>
      <dgm:else name="Name11">
        <dgm:choose name="Name12">
          <dgm:if name="Name13" axis="ch ch" ptType="node node" st="1 1" cnt="1 0" func="cnt" op="equ" val="0">
            <dgm:alg type="composite">
              <dgm:param type="ar" val="1.1561"/>
            </dgm:alg>
            <dgm:constrLst>
              <dgm:constr type="primFontSz" for="des" forName="Parent" val="65"/>
              <dgm:constr type="l" for="ch" forName="Parent" refType="w" fact="0"/>
              <dgm:constr type="t" for="ch" forName="Parent" refType="h" fact="0"/>
              <dgm:constr type="w" for="ch" forName="Parent" refType="w"/>
              <dgm:constr type="h" for="ch" forName="Parent" refType="h"/>
            </dgm:constrLst>
          </dgm:if>
          <dgm:if name="Name14" axis="ch ch" ptType="node node" st="1 1" cnt="1 0" func="cnt" op="lte" val="1">
            <dgm:alg type="composite">
              <dgm:param type="ar" val="1.368"/>
            </dgm:alg>
            <dgm:constrLst>
              <dgm:constr type="primFontSz" for="des" forName="Parent" val="65"/>
              <dgm:constr type="primFontSz" for="des" forName="Child1" val="65"/>
              <dgm:constr type="primFontSz" for="des" forName="Child1" refType="primFontSz" refFor="des" refForName="Parent" op="lte"/>
              <dgm:constr type="r" for="ch" forName="Accent1" refType="w" fact="0.8315"/>
              <dgm:constr type="t" for="ch" forName="Accent1" refType="h" fact="0.2946"/>
              <dgm:constr type="w" for="ch" forName="Accent1" refType="w" fact="0.462"/>
              <dgm:constr type="h" for="ch" forName="Accent1" refType="h" fact="0.5472"/>
              <dgm:constr type="r" for="ch" forName="Parent" refType="w"/>
              <dgm:constr type="t" for="ch" forName="Parent" refType="h" fact="0.2885"/>
              <dgm:constr type="w" for="ch" forName="Parent" refType="w" fact="0.6013"/>
              <dgm:constr type="h" for="ch" forName="Parent" refType="h" fact="0.7115"/>
              <dgm:constr type="r" for="ch" forName="Child1" refType="w" fact="0.4927"/>
              <dgm:constr type="t" for="ch" forName="Child1" refType="h" fact="0"/>
              <dgm:constr type="w" for="ch" forName="Child1" refType="w" fact="0.4927"/>
              <dgm:constr type="h" for="ch" forName="Child1" refType="h" fact="0.5831"/>
            </dgm:constrLst>
          </dgm:if>
          <dgm:if name="Name15" axis="ch ch" ptType="node node" st="1 1" cnt="1 0" func="cnt" op="equ" val="2">
            <dgm:alg type="composite">
              <dgm:param type="ar" val="1.0619"/>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2" refType="primFontSz" refFor="des" refForName="Child1" op="equ"/>
              <dgm:constr type="r" for="ch" forName="Accent2" refType="w" fact="0.3587"/>
              <dgm:constr type="t" for="ch" forName="Accent2" refType="h" fact="0.3477"/>
              <dgm:constr type="w" for="ch" forName="Accent2" refType="w" fact="0.2269"/>
              <dgm:constr type="h" for="ch" forName="Accent2" refType="h" fact="0.2076"/>
              <dgm:constr type="r" for="ch" forName="Accent1" refType="w" fact="0"/>
              <dgm:constr type="t" for="ch" forName="Accent1" refType="h" fact="0"/>
              <dgm:constr type="w" for="ch" forName="Accent1" refType="w" fact="0"/>
              <dgm:constr type="h" for="ch" forName="Accent1" refType="h" fact="0"/>
              <dgm:constr type="r" for="ch" forName="Parent" refType="w"/>
              <dgm:constr type="t" for="ch" forName="Parent" refType="h" fact="0.2239"/>
              <dgm:constr type="w" for="ch" forName="Parent" refType="w" fact="0.6013"/>
              <dgm:constr type="h" for="ch" forName="Parent" refType="h" fact="0.5523"/>
              <dgm:constr type="r" for="ch" forName="Child1" refType="w" fact="0.4927"/>
              <dgm:constr type="t" for="ch" forName="Child1" refType="h" fact="0"/>
              <dgm:constr type="w" for="ch" forName="Child1" refType="w" fact="0.4927"/>
              <dgm:constr type="h" for="ch" forName="Child1" refType="h" fact="0.4527"/>
              <dgm:constr type="r" for="ch" forName="Child2" refType="w" fact="0.5073"/>
              <dgm:constr type="t" for="ch" forName="Child2" refType="h" fact="0.5473"/>
              <dgm:constr type="w" for="ch" forName="Child2" refType="w" fact="0.4927"/>
              <dgm:constr type="h" for="ch" forName="Child2" refType="h" fact="0.4527"/>
            </dgm:constrLst>
          </dgm:if>
          <dgm:if name="Name16" axis="ch ch" ptType="node node" st="1 1" cnt="1 0" func="cnt" op="equ" val="3">
            <dgm:alg type="composite">
              <dgm:param type="ar" val="0.8305"/>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2" refType="primFontSz" refFor="des" refForName="Child1" op="equ"/>
              <dgm:constr type="primFontSz" for="des" forName="Child3" refType="primFontSz" refFor="des" refForName="Child1" op="equ"/>
              <dgm:constr type="r" for="ch" forName="Accent3" refType="w" fact="0.5427"/>
              <dgm:constr type="t" for="ch" forName="Accent3" refType="h" fact="0.6145"/>
              <dgm:constr type="w" for="ch" forName="Accent3" refType="w" fact="0.2269"/>
              <dgm:constr type="h" for="ch" forName="Accent3" refType="h" fact="0.1623"/>
              <dgm:constr type="r" for="ch" forName="Accent2" refType="w" fact="0.3587"/>
              <dgm:constr type="t" for="ch" forName="Accent2" refType="h" fact="0.2719"/>
              <dgm:constr type="w" for="ch" forName="Accent2" refType="w" fact="0.2269"/>
              <dgm:constr type="h" for="ch" forName="Accent2" refType="h" fact="0.1623"/>
              <dgm:constr type="r" for="ch" forName="Accent1" refType="w" fact="0"/>
              <dgm:constr type="t" for="ch" forName="Accent1" refType="h" fact="0"/>
              <dgm:constr type="w" for="ch" forName="Accent1" refType="w" fact="0"/>
              <dgm:constr type="h" for="ch" forName="Accent1" refType="h" fact="0"/>
              <dgm:constr type="r" for="ch" forName="Child3" refType="w" fact="0.9446"/>
              <dgm:constr type="t" for="ch" forName="Child3" refType="h" fact="0.646"/>
              <dgm:constr type="w" for="ch" forName="Child3" refType="w" fact="0.4927"/>
              <dgm:constr type="h" for="ch" forName="Child3" refType="h" fact="0.354"/>
              <dgm:constr type="r" for="ch" forName="Parent" refType="w"/>
              <dgm:constr type="t" for="ch" forName="Parent" refType="h" fact="0.1751"/>
              <dgm:constr type="w" for="ch" forName="Parent" refType="w" fact="0.6013"/>
              <dgm:constr type="h" for="ch" forName="Parent" refType="h" fact="0.4319"/>
              <dgm:constr type="r" for="ch" forName="Child1" refType="w" fact="0.4927"/>
              <dgm:constr type="t" for="ch" forName="Child1" refType="h" fact="0"/>
              <dgm:constr type="w" for="ch" forName="Child1" refType="w" fact="0.4927"/>
              <dgm:constr type="h" for="ch" forName="Child1" refType="h" fact="0.354"/>
              <dgm:constr type="r" for="ch" forName="Child2" refType="w" fact="0.4927"/>
              <dgm:constr type="t" for="ch" forName="Child2" refType="h" fact="0.428"/>
              <dgm:constr type="w" for="ch" forName="Child2" refType="w" fact="0.4927"/>
              <dgm:constr type="h" for="ch" forName="Child2" refType="h" fact="0.354"/>
            </dgm:constrLst>
          </dgm:if>
          <dgm:if name="Name17" axis="ch ch" ptType="node node" st="1 1" cnt="1 0" func="cnt" op="equ" val="4">
            <dgm:alg type="composite">
              <dgm:param type="ar" val="0.682"/>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r" for="ch" forName="Accent4" refType="w" fact="0.5427"/>
              <dgm:constr type="t" for="ch" forName="Accent4" refType="h" fact="0.6834"/>
              <dgm:constr type="w" for="ch" forName="Accent4" refType="w" fact="0.2269"/>
              <dgm:constr type="h" for="ch" forName="Accent4" refType="h" fact="0.1333"/>
              <dgm:constr type="r" for="ch" forName="Accent3" refType="w" fact="0.3587"/>
              <dgm:constr type="t" for="ch" forName="Accent3" refType="h" fact="0.4021"/>
              <dgm:constr type="w" for="ch" forName="Accent3" refType="w" fact="0.2269"/>
              <dgm:constr type="h" for="ch" forName="Accent3" refType="h" fact="0.1333"/>
              <dgm:constr type="r" for="ch" forName="Accent2" refType="w" fact="0.6235"/>
              <dgm:constr type="t" for="ch" forName="Accent2" refType="h" fact="0.1529"/>
              <dgm:constr type="w" for="ch" forName="Accent2" refType="w" fact="0.2269"/>
              <dgm:constr type="h" for="ch" forName="Accent2" refType="h" fact="0.1333"/>
              <dgm:constr type="r" for="ch" forName="Accent1" refType="w" fact="0"/>
              <dgm:constr type="t" for="ch" forName="Accent1" refType="h" fact="0"/>
              <dgm:constr type="w" for="ch" forName="Accent1" refType="w" fact="0"/>
              <dgm:constr type="h" for="ch" forName="Accent1" refType="h" fact="0"/>
              <dgm:constr type="r" for="ch" forName="Child4" refType="w" fact="0.9446"/>
              <dgm:constr type="t" for="ch" forName="Child4" refType="h" fact="0.7093"/>
              <dgm:constr type="w" for="ch" forName="Child4" refType="w" fact="0.4927"/>
              <dgm:constr type="h" for="ch" forName="Child4" refType="h" fact="0.2907"/>
              <dgm:constr type="r" for="ch" forName="Parent" refType="w"/>
              <dgm:constr type="t" for="ch" forName="Parent" refType="h" fact="0.3226"/>
              <dgm:constr type="w" for="ch" forName="Parent" refType="w" fact="0.6013"/>
              <dgm:constr type="h" for="ch" forName="Parent" refType="h" fact="0.3547"/>
              <dgm:constr type="r" for="ch" forName="Child2" refType="w" fact="0.4927"/>
              <dgm:constr type="t" for="ch" forName="Child2" refType="h" fact="0.1788"/>
              <dgm:constr type="w" for="ch" forName="Child2" refType="w" fact="0.4927"/>
              <dgm:constr type="h" for="ch" forName="Child2" refType="h" fact="0.2907"/>
              <dgm:constr type="r" for="ch" forName="Child3" refType="w" fact="0.4927"/>
              <dgm:constr type="t" for="ch" forName="Child3" refType="h" fact="0.5303"/>
              <dgm:constr type="w" for="ch" forName="Child3" refType="w" fact="0.4927"/>
              <dgm:constr type="h" for="ch" forName="Child3" refType="h" fact="0.2907"/>
              <dgm:constr type="r" for="ch" forName="Child1" refType="w" fact="0.9446"/>
              <dgm:constr type="t" for="ch" forName="Child1" refType="h" fact="0"/>
              <dgm:constr type="w" for="ch" forName="Child1" refType="w" fact="0.4927"/>
              <dgm:constr type="h" for="ch" forName="Child1" refType="h" fact="0.2907"/>
            </dgm:constrLst>
          </dgm:if>
          <dgm:if name="Name18" axis="ch ch" ptType="node node" st="1 1" cnt="1 0" func="cnt" op="equ" val="5">
            <dgm:alg type="composite">
              <dgm:param type="ar" val="0.9538"/>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5"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r" for="ch" forName="Accent5" refType="w" fact="0.7142"/>
              <dgm:constr type="t" for="ch" forName="Accent5" refType="h" fact="0.7126"/>
              <dgm:constr type="w" for="ch" forName="Accent5" refType="w" fact="0.1622"/>
              <dgm:constr type="h" for="ch" forName="Accent5" refType="h" fact="0.1333"/>
              <dgm:constr type="r" for="ch" forName="Accent4" refType="w" fact="0.388"/>
              <dgm:constr type="t" for="ch" forName="Accent4" refType="h" fact="0.6834"/>
              <dgm:constr type="w" for="ch" forName="Accent4" refType="w" fact="0.1622"/>
              <dgm:constr type="h" for="ch" forName="Accent4" refType="h" fact="0.1333"/>
              <dgm:constr type="r" for="ch" forName="Accent3" refType="w" fact="0.2565"/>
              <dgm:constr type="t" for="ch" forName="Accent3" refType="h" fact="0.4021"/>
              <dgm:constr type="w" for="ch" forName="Accent3" refType="w" fact="0.1622"/>
              <dgm:constr type="h" for="ch" forName="Accent3" refType="h" fact="0.1333"/>
              <dgm:constr type="r" for="ch" forName="Accent2" refType="w" fact="0.4458"/>
              <dgm:constr type="t" for="ch" forName="Accent2" refType="h" fact="0.1529"/>
              <dgm:constr type="w" for="ch" forName="Accent2" refType="w" fact="0.1622"/>
              <dgm:constr type="h" for="ch" forName="Accent2" refType="h" fact="0.1333"/>
              <dgm:constr type="r" for="ch" forName="Accent1" refType="w" fact="0"/>
              <dgm:constr type="t" for="ch" forName="Accent1" refType="h" fact="0"/>
              <dgm:constr type="w" for="ch" forName="Accent1" refType="w" fact="0"/>
              <dgm:constr type="h" for="ch" forName="Accent1" refType="h" fact="0"/>
              <dgm:constr type="r" for="ch" forName="Child4" refType="w" fact="0.6754"/>
              <dgm:constr type="t" for="ch" forName="Child4" refType="h" fact="0.7093"/>
              <dgm:constr type="w" for="ch" forName="Child4" refType="w" fact="0.3523"/>
              <dgm:constr type="h" for="ch" forName="Child4" refType="h" fact="0.2907"/>
              <dgm:constr type="r" for="ch" forName="Parent" refType="w" fact="0.715"/>
              <dgm:constr type="t" for="ch" forName="Parent" refType="h" fact="0.3226"/>
              <dgm:constr type="w" for="ch" forName="Parent" refType="w" fact="0.4299"/>
              <dgm:constr type="h" for="ch" forName="Parent" refType="h" fact="0.3547"/>
              <dgm:constr type="r" for="ch" forName="Child2" refType="w" fact="0.3523"/>
              <dgm:constr type="t" for="ch" forName="Child2" refType="h" fact="0.1788"/>
              <dgm:constr type="w" for="ch" forName="Child2" refType="w" fact="0.3523"/>
              <dgm:constr type="h" for="ch" forName="Child2" refType="h" fact="0.2907"/>
              <dgm:constr type="r" for="ch" forName="Child3" refType="w" fact="0.3523"/>
              <dgm:constr type="t" for="ch" forName="Child3" refType="h" fact="0.5303"/>
              <dgm:constr type="w" for="ch" forName="Child3" refType="w" fact="0.3523"/>
              <dgm:constr type="h" for="ch" forName="Child3" refType="h" fact="0.2907"/>
              <dgm:constr type="r" for="ch" forName="Child5" refType="w"/>
              <dgm:constr type="t" for="ch" forName="Child5" refType="h" fact="0.5305"/>
              <dgm:constr type="w" for="ch" forName="Child5" refType="w" fact="0.3523"/>
              <dgm:constr type="h" for="ch" forName="Child5" refType="h" fact="0.2907"/>
              <dgm:constr type="r" for="ch" forName="Child1" refType="w" fact="0.6754"/>
              <dgm:constr type="t" for="ch" forName="Child1" refType="h" fact="0"/>
              <dgm:constr type="w" for="ch" forName="Child1" refType="w" fact="0.3523"/>
              <dgm:constr type="h" for="ch" forName="Child1" refType="h" fact="0.2907"/>
            </dgm:constrLst>
          </dgm:if>
          <dgm:else name="Name19">
            <dgm:alg type="composite">
              <dgm:param type="ar" val="0.9538"/>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5" refType="primFontSz" refFor="des" refForName="Parent" op="lte"/>
              <dgm:constr type="primFontSz" for="des" forName="Child6" refType="primFontSz" refFor="des" refForName="Parent" op="lte"/>
              <dgm:constr type="primFontSz" for="des" forName="Child7"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ptType="node" op="equ" val="65"/>
              <dgm:constr type="r" for="ch" forName="Accent6" refType="w" fact="0.9066"/>
              <dgm:constr type="t" for="ch" forName="Accent6" refType="h" fact="0.4635"/>
              <dgm:constr type="w" for="ch" forName="Accent6" refType="w" fact="0.1622"/>
              <dgm:constr type="h" for="ch" forName="Accent6" refType="h" fact="0.1333"/>
              <dgm:constr type="r" for="ch" forName="Accent5" refType="w" fact="0.7142"/>
              <dgm:constr type="t" for="ch" forName="Accent5" refType="h" fact="0.7126"/>
              <dgm:constr type="w" for="ch" forName="Accent5" refType="w" fact="0.1622"/>
              <dgm:constr type="h" for="ch" forName="Accent5" refType="h" fact="0.1333"/>
              <dgm:constr type="r" for="ch" forName="Accent4" refType="w" fact="0.388"/>
              <dgm:constr type="t" for="ch" forName="Accent4" refType="h" fact="0.6834"/>
              <dgm:constr type="w" for="ch" forName="Accent4" refType="w" fact="0.1622"/>
              <dgm:constr type="h" for="ch" forName="Accent4" refType="h" fact="0.1333"/>
              <dgm:constr type="r" for="ch" forName="Accent3" refType="w" fact="0.2565"/>
              <dgm:constr type="t" for="ch" forName="Accent3" refType="h" fact="0.4021"/>
              <dgm:constr type="w" for="ch" forName="Accent3" refType="w" fact="0.1622"/>
              <dgm:constr type="h" for="ch" forName="Accent3" refType="h" fact="0.1333"/>
              <dgm:constr type="r" for="ch" forName="Accent2" refType="w" fact="0.4458"/>
              <dgm:constr type="t" for="ch" forName="Accent2" refType="h" fact="0.1529"/>
              <dgm:constr type="w" for="ch" forName="Accent2" refType="w" fact="0.1622"/>
              <dgm:constr type="h" for="ch" forName="Accent2" refType="h" fact="0.1333"/>
              <dgm:constr type="r" for="ch" forName="Accent1" refType="w" fact="0"/>
              <dgm:constr type="t" for="ch" forName="Accent1" refType="h" fact="0"/>
              <dgm:constr type="w" for="ch" forName="Accent1" refType="w" fact="0"/>
              <dgm:constr type="h" for="ch" forName="Accent1" refType="h" fact="0"/>
              <dgm:constr type="r" for="ch" forName="Child4" refType="w" fact="0.6754"/>
              <dgm:constr type="t" for="ch" forName="Child4" refType="h" fact="0.7093"/>
              <dgm:constr type="w" for="ch" forName="Child4" refType="w" fact="0.3523"/>
              <dgm:constr type="h" for="ch" forName="Child4" refType="h" fact="0.2907"/>
              <dgm:constr type="r" for="ch" forName="Parent" refType="w" fact="0.715"/>
              <dgm:constr type="t" for="ch" forName="Parent" refType="h" fact="0.3226"/>
              <dgm:constr type="w" for="ch" forName="Parent" refType="w" fact="0.4299"/>
              <dgm:constr type="h" for="ch" forName="Parent" refType="h" fact="0.3547"/>
              <dgm:constr type="r" for="ch" forName="Child2" refType="w" fact="0.3523"/>
              <dgm:constr type="t" for="ch" forName="Child2" refType="h" fact="0.1788"/>
              <dgm:constr type="w" for="ch" forName="Child2" refType="w" fact="0.3523"/>
              <dgm:constr type="h" for="ch" forName="Child2" refType="h" fact="0.2907"/>
              <dgm:constr type="r" for="ch" forName="Child3" refType="w" fact="0.3523"/>
              <dgm:constr type="t" for="ch" forName="Child3" refType="h" fact="0.5303"/>
              <dgm:constr type="w" for="ch" forName="Child3" refType="w" fact="0.3523"/>
              <dgm:constr type="h" for="ch" forName="Child3" refType="h" fact="0.2907"/>
              <dgm:constr type="r" for="ch" forName="Child5" refType="w"/>
              <dgm:constr type="t" for="ch" forName="Child5" refType="h" fact="0.5305"/>
              <dgm:constr type="w" for="ch" forName="Child5" refType="w" fact="0.3523"/>
              <dgm:constr type="h" for="ch" forName="Child5" refType="h" fact="0.2907"/>
              <dgm:constr type="r" for="ch" forName="Child6" refType="w"/>
              <dgm:constr type="t" for="ch" forName="Child6" refType="h" fact="0.1784"/>
              <dgm:constr type="w" for="ch" forName="Child6" refType="w" fact="0.3523"/>
              <dgm:constr type="h" for="ch" forName="Child6" refType="h" fact="0.2907"/>
              <dgm:constr type="r" for="ch" forName="Child1" refType="w" fact="0.6754"/>
              <dgm:constr type="t" for="ch" forName="Child1" refType="h" fact="0"/>
              <dgm:constr type="w" for="ch" forName="Child1" refType="w" fact="0.3523"/>
              <dgm:constr type="h" for="ch" forName="Child1" refType="h" fact="0.2907"/>
            </dgm:constrLst>
          </dgm:else>
        </dgm:choose>
      </dgm:else>
    </dgm:choose>
    <dgm:forEach name="wrapper" axis="self" ptType="parTrans">
      <dgm:forEach name="accentRepeat" axis="self">
        <dgm:layoutNode name="Accent" styleLbl="bgShp">
          <dgm:alg type="sp"/>
          <dgm:shape xmlns:r="http://schemas.openxmlformats.org/officeDocument/2006/relationships" type="hexagon" r:blip="" zOrderOff="-2">
            <dgm:adjLst>
              <dgm:adj idx="1" val="0.289"/>
              <dgm:adj idx="2" val="1.1547"/>
            </dgm:adjLst>
          </dgm:shape>
          <dgm:presOf/>
        </dgm:layoutNode>
      </dgm:forEach>
    </dgm:forEach>
    <dgm:forEach name="Name20" axis="ch" ptType="node" cnt="1">
      <dgm:layoutNode name="Parent" styleLbl="node0">
        <dgm:varLst>
          <dgm:chMax val="6"/>
          <dgm:chPref val="6"/>
        </dgm:varLst>
        <dgm:alg type="tx"/>
        <dgm:shape xmlns:r="http://schemas.openxmlformats.org/officeDocument/2006/relationships" type="hexagon" r:blip="">
          <dgm:adjLst>
            <dgm:adj idx="1" val="0.2857"/>
            <dgm:adj idx="2" val="1.1547"/>
          </dgm:adjLst>
        </dgm:shape>
        <dgm:presOf axis="self"/>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1" axis="ch ch" ptType="node node" st="1 1" cnt="1 1">
      <dgm:layoutNode name="Accent1">
        <dgm:alg type="sp"/>
        <dgm:shape xmlns:r="http://schemas.openxmlformats.org/officeDocument/2006/relationships" r:blip="" zOrderOff="-2">
          <dgm:adjLst/>
        </dgm:shape>
        <dgm:presOf/>
        <dgm:constrLst/>
        <dgm:forEach name="Name22" ref="accentRepeat"/>
      </dgm:layoutNode>
      <dgm:layoutNode name="Child1"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3" axis="ch ch" ptType="node node" st="1 2" cnt="1 1">
      <dgm:layoutNode name="Accent2">
        <dgm:alg type="sp"/>
        <dgm:shape xmlns:r="http://schemas.openxmlformats.org/officeDocument/2006/relationships" r:blip="" zOrderOff="-2">
          <dgm:adjLst/>
        </dgm:shape>
        <dgm:presOf/>
        <dgm:constrLst/>
        <dgm:forEach name="Name24" ref="accentRepeat"/>
      </dgm:layoutNode>
      <dgm:layoutNode name="Child2"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5" axis="ch ch" ptType="node node" st="1 3" cnt="1 1">
      <dgm:layoutNode name="Accent3">
        <dgm:alg type="sp"/>
        <dgm:shape xmlns:r="http://schemas.openxmlformats.org/officeDocument/2006/relationships" r:blip="" zOrderOff="-2">
          <dgm:adjLst/>
        </dgm:shape>
        <dgm:presOf/>
        <dgm:constrLst/>
        <dgm:forEach name="Name26" ref="accentRepeat"/>
      </dgm:layoutNode>
      <dgm:layoutNode name="Child3"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7" axis="ch ch" ptType="node node" st="1 4" cnt="1 1">
      <dgm:layoutNode name="Accent4">
        <dgm:alg type="sp"/>
        <dgm:shape xmlns:r="http://schemas.openxmlformats.org/officeDocument/2006/relationships" r:blip="">
          <dgm:adjLst/>
        </dgm:shape>
        <dgm:presOf/>
        <dgm:constrLst/>
        <dgm:forEach name="Name28" ref="accentRepeat"/>
      </dgm:layoutNode>
      <dgm:layoutNode name="Child4"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9" axis="ch ch" ptType="node node" st="1 5" cnt="1 1">
      <dgm:layoutNode name="Accent5">
        <dgm:alg type="sp"/>
        <dgm:shape xmlns:r="http://schemas.openxmlformats.org/officeDocument/2006/relationships" r:blip="">
          <dgm:adjLst/>
        </dgm:shape>
        <dgm:presOf/>
        <dgm:constrLst/>
        <dgm:forEach name="Name30" ref="accentRepeat"/>
      </dgm:layoutNode>
      <dgm:layoutNode name="Child5"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31" axis="ch ch" ptType="node node" st="1 6" cnt="1 1">
      <dgm:layoutNode name="Accent6">
        <dgm:alg type="sp"/>
        <dgm:shape xmlns:r="http://schemas.openxmlformats.org/officeDocument/2006/relationships" r:blip="">
          <dgm:adjLst/>
        </dgm:shape>
        <dgm:presOf/>
        <dgm:constrLst/>
        <dgm:forEach name="Name32" ref="accentRepeat"/>
      </dgm:layoutNode>
      <dgm:layoutNode name="Child6"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layoutNode>
</dgm:layoutDef>
</file>

<file path=ppt/diagrams/layout9.xml><?xml version="1.0" encoding="utf-8"?>
<dgm:layoutDef xmlns:dgm="http://schemas.openxmlformats.org/drawingml/2006/diagram" xmlns:a="http://schemas.openxmlformats.org/drawingml/2006/main" uniqueId="urn:microsoft.com/office/officeart/2011/layout/HexagonRadial">
  <dgm:title val="Hexagon Radial"/>
  <dgm:desc val="Use to show a sequential process that relates to a central idea or theme. Limited to six Level 2 shapes. Works best with small amounts of text. Unused text does not appear, but remains available if you switch layouts."/>
  <dgm:catLst>
    <dgm:cat type="cycle" pri="8500"/>
    <dgm:cat type="officeonline" pri="9000"/>
  </dgm:catLst>
  <dgm:sampData>
    <dgm:dataModel>
      <dgm:ptLst>
        <dgm:pt modelId="0" type="doc"/>
        <dgm:pt modelId="10">
          <dgm:prSet phldr="1"/>
        </dgm:pt>
        <dgm:pt modelId="11">
          <dgm:prSet phldr="1"/>
        </dgm:pt>
        <dgm:pt modelId="12">
          <dgm:prSet phldr="1"/>
        </dgm:pt>
        <dgm:pt modelId="13">
          <dgm:prSet phldr="1"/>
        </dgm:pt>
        <dgm:pt modelId="14">
          <dgm:prSet phldr="1"/>
        </dgm:pt>
        <dgm:pt modelId="15">
          <dgm:prSet phldr="1"/>
        </dgm:pt>
        <dgm:pt modelId="16">
          <dgm:prSet phldr="1"/>
        </dgm:pt>
      </dgm:ptLst>
      <dgm:cxnLst>
        <dgm:cxn modelId="40" srcId="0" destId="10" srcOrd="0" destOrd="0"/>
        <dgm:cxn modelId="50" srcId="10" destId="11" srcOrd="0" destOrd="0"/>
        <dgm:cxn modelId="60" srcId="10" destId="12" srcOrd="0" destOrd="0"/>
        <dgm:cxn modelId="70" srcId="10" destId="13" srcOrd="0" destOrd="0"/>
        <dgm:cxn modelId="80" srcId="10" destId="14" srcOrd="0" destOrd="0"/>
        <dgm:cxn modelId="90" srcId="10" destId="15" srcOrd="0" destOrd="0"/>
        <dgm:cxn modelId="100" srcId="10" destId="16" srcOrd="0" destOrd="0"/>
      </dgm:cxnLst>
      <dgm:bg/>
      <dgm:whole/>
    </dgm:dataModel>
  </dgm:sampData>
  <dgm:styleData>
    <dgm:dataModel>
      <dgm:ptLst>
        <dgm:pt modelId="0" type="doc"/>
        <dgm:pt modelId="10">
          <dgm:prSet phldr="1"/>
        </dgm:pt>
        <dgm:pt modelId="11">
          <dgm:prSet phldr="1"/>
        </dgm:pt>
        <dgm:pt modelId="12">
          <dgm:prSet phldr="1"/>
        </dgm:pt>
        <dgm:pt modelId="13">
          <dgm:prSet phldr="1"/>
        </dgm:pt>
      </dgm:ptLst>
      <dgm:cxnLst>
        <dgm:cxn modelId="40" srcId="0" destId="10" srcOrd="0" destOrd="0"/>
        <dgm:cxn modelId="50" srcId="10" destId="11" srcOrd="0" destOrd="0"/>
        <dgm:cxn modelId="60" srcId="10" destId="12" srcOrd="0" destOrd="0"/>
        <dgm:cxn modelId="70" srcId="10" destId="13" srcOrd="0" destOrd="0"/>
      </dgm:cxnLst>
      <dgm:bg/>
      <dgm:whole/>
    </dgm:dataModel>
  </dgm:styleData>
  <dgm:clrData>
    <dgm:dataModel>
      <dgm:ptLst>
        <dgm:pt modelId="0" type="doc"/>
        <dgm:pt modelId="10">
          <dgm:prSet phldr="1"/>
        </dgm:pt>
        <dgm:pt modelId="11">
          <dgm:prSet phldr="1"/>
        </dgm:pt>
        <dgm:pt modelId="12">
          <dgm:prSet phldr="1"/>
        </dgm:pt>
        <dgm:pt modelId="13">
          <dgm:prSet phldr="1"/>
        </dgm:pt>
        <dgm:pt modelId="14">
          <dgm:prSet phldr="1"/>
        </dgm:pt>
        <dgm:pt modelId="15">
          <dgm:prSet phldr="1"/>
        </dgm:pt>
        <dgm:pt modelId="16">
          <dgm:prSet phldr="1"/>
        </dgm:pt>
      </dgm:ptLst>
      <dgm:cxnLst>
        <dgm:cxn modelId="40" srcId="0" destId="10" srcOrd="0" destOrd="0"/>
        <dgm:cxn modelId="50" srcId="10" destId="11" srcOrd="0" destOrd="0"/>
        <dgm:cxn modelId="60" srcId="10" destId="12" srcOrd="0" destOrd="0"/>
        <dgm:cxn modelId="70" srcId="10" destId="13" srcOrd="0" destOrd="0"/>
        <dgm:cxn modelId="80" srcId="10" destId="14" srcOrd="0" destOrd="0"/>
        <dgm:cxn modelId="90" srcId="10" destId="15" srcOrd="0" destOrd="0"/>
        <dgm:cxn modelId="100" srcId="10" destId="16" srcOrd="0" destOrd="0"/>
      </dgm:cxnLst>
      <dgm:bg/>
      <dgm:whole/>
    </dgm:dataModel>
  </dgm:clrData>
  <dgm:layoutNode name="Name0">
    <dgm:varLst>
      <dgm:chMax val="1"/>
      <dgm:chPref val="1"/>
      <dgm:dir/>
      <dgm:animOne val="branch"/>
      <dgm:animLvl val="lvl"/>
    </dgm:varLst>
    <dgm:shape xmlns:r="http://schemas.openxmlformats.org/officeDocument/2006/relationships" r:blip="">
      <dgm:adjLst/>
    </dgm:shape>
    <dgm:choose name="Name1">
      <dgm:if name="Name2" func="var" arg="dir" op="equ" val="norm">
        <dgm:choose name="Name3">
          <dgm:if name="Name4" axis="ch ch" ptType="node node" st="1 1" cnt="1 0" func="cnt" op="equ" val="0">
            <dgm:alg type="composite">
              <dgm:param type="ar" val="1.1561"/>
            </dgm:alg>
            <dgm:constrLst>
              <dgm:constr type="primFontSz" for="des" forName="Parent" val="65"/>
              <dgm:constr type="l" for="ch" forName="Parent" refType="w" fact="0"/>
              <dgm:constr type="t" for="ch" forName="Parent" refType="h" fact="0"/>
              <dgm:constr type="w" for="ch" forName="Parent" refType="w"/>
              <dgm:constr type="h" for="ch" forName="Parent" refType="h"/>
            </dgm:constrLst>
          </dgm:if>
          <dgm:if name="Name5" axis="ch ch" ptType="node node" st="1 1" cnt="1 0" func="cnt" op="lte" val="1">
            <dgm:alg type="composite">
              <dgm:param type="ar" val="1.368"/>
            </dgm:alg>
            <dgm:constrLst>
              <dgm:constr type="primFontSz" for="des" forName="Parent" val="65"/>
              <dgm:constr type="primFontSz" for="des" forName="Child1" val="65"/>
              <dgm:constr type="primFontSz" for="des" forName="Child1" refType="primFontSz" refFor="des" refForName="Parent" op="lte"/>
              <dgm:constr type="l" for="ch" forName="Accent1" refType="w" fact="0.1685"/>
              <dgm:constr type="t" for="ch" forName="Accent1" refType="h" fact="0.2946"/>
              <dgm:constr type="w" for="ch" forName="Accent1" refType="w" fact="0.462"/>
              <dgm:constr type="h" for="ch" forName="Accent1" refType="h" fact="0.5472"/>
              <dgm:constr type="l" for="ch" forName="Parent" refType="w" fact="0"/>
              <dgm:constr type="t" for="ch" forName="Parent" refType="h" fact="0.2885"/>
              <dgm:constr type="w" for="ch" forName="Parent" refType="w" fact="0.6013"/>
              <dgm:constr type="h" for="ch" forName="Parent" refType="h" fact="0.7115"/>
              <dgm:constr type="l" for="ch" forName="Child1" refType="w" fact="0.5073"/>
              <dgm:constr type="t" for="ch" forName="Child1" refType="h" fact="0"/>
              <dgm:constr type="w" for="ch" forName="Child1" refType="w" fact="0.4927"/>
              <dgm:constr type="h" for="ch" forName="Child1" refType="h" fact="0.5831"/>
            </dgm:constrLst>
          </dgm:if>
          <dgm:if name="Name6" axis="ch ch" ptType="node node" st="1 1" cnt="1 0" func="cnt" op="equ" val="2">
            <dgm:alg type="composite">
              <dgm:param type="ar" val="1.0619"/>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2" refType="primFontSz" refFor="des" refForName="Child1" op="equ"/>
              <dgm:constr type="l" for="ch" forName="Accent2" refType="w" fact="0.6413"/>
              <dgm:constr type="t" for="ch" forName="Accent2" refType="h" fact="0.3477"/>
              <dgm:constr type="w" for="ch" forName="Accent2" refType="w" fact="0.2269"/>
              <dgm:constr type="h" for="ch" forName="Accent2" refType="h" fact="0.2076"/>
              <dgm:constr type="l" for="ch" forName="Accent1" refType="w" fact="0"/>
              <dgm:constr type="t" for="ch" forName="Accent1" refType="h" fact="0"/>
              <dgm:constr type="w" for="ch" forName="Accent1" refType="w" fact="0"/>
              <dgm:constr type="h" for="ch" forName="Accent1" refType="h" fact="0"/>
              <dgm:constr type="l" for="ch" forName="Parent" refType="w" fact="0"/>
              <dgm:constr type="t" for="ch" forName="Parent" refType="h" fact="0.2239"/>
              <dgm:constr type="w" for="ch" forName="Parent" refType="w" fact="0.6013"/>
              <dgm:constr type="h" for="ch" forName="Parent" refType="h" fact="0.5523"/>
              <dgm:constr type="l" for="ch" forName="Child1" refType="w" fact="0.5073"/>
              <dgm:constr type="t" for="ch" forName="Child1" refType="h" fact="0"/>
              <dgm:constr type="w" for="ch" forName="Child1" refType="w" fact="0.4927"/>
              <dgm:constr type="h" for="ch" forName="Child1" refType="h" fact="0.4527"/>
              <dgm:constr type="l" for="ch" forName="Child2" refType="w" fact="0.5073"/>
              <dgm:constr type="t" for="ch" forName="Child2" refType="h" fact="0.5473"/>
              <dgm:constr type="w" for="ch" forName="Child2" refType="w" fact="0.4927"/>
              <dgm:constr type="h" for="ch" forName="Child2" refType="h" fact="0.4527"/>
            </dgm:constrLst>
          </dgm:if>
          <dgm:if name="Name7" axis="ch ch" ptType="node node" st="1 1" cnt="1 0" func="cnt" op="equ" val="3">
            <dgm:alg type="composite">
              <dgm:param type="ar" val="0.8305"/>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2" refType="primFontSz" refFor="des" refForName="Child1" op="equ"/>
              <dgm:constr type="primFontSz" for="des" forName="Child3" refType="primFontSz" refFor="des" refForName="Child1" op="equ"/>
              <dgm:constr type="l" for="ch" forName="Accent3" refType="w" fact="0.4573"/>
              <dgm:constr type="t" for="ch" forName="Accent3" refType="h" fact="0.6145"/>
              <dgm:constr type="w" for="ch" forName="Accent3" refType="w" fact="0.2269"/>
              <dgm:constr type="h" for="ch" forName="Accent3" refType="h" fact="0.1623"/>
              <dgm:constr type="l" for="ch" forName="Accent2" refType="w" fact="0.6413"/>
              <dgm:constr type="t" for="ch" forName="Accent2" refType="h" fact="0.2719"/>
              <dgm:constr type="w" for="ch" forName="Accent2" refType="w" fact="0.2269"/>
              <dgm:constr type="h" for="ch" forName="Accent2" refType="h" fact="0.1623"/>
              <dgm:constr type="l" for="ch" forName="Accent1" refType="w" fact="0"/>
              <dgm:constr type="t" for="ch" forName="Accent1" refType="h" fact="0"/>
              <dgm:constr type="w" for="ch" forName="Accent1" refType="w" fact="0"/>
              <dgm:constr type="h" for="ch" forName="Accent1" refType="h" fact="0"/>
              <dgm:constr type="l" for="ch" forName="Child3" refType="w" fact="0.0554"/>
              <dgm:constr type="t" for="ch" forName="Child3" refType="h" fact="0.646"/>
              <dgm:constr type="w" for="ch" forName="Child3" refType="w" fact="0.4927"/>
              <dgm:constr type="h" for="ch" forName="Child3" refType="h" fact="0.354"/>
              <dgm:constr type="l" for="ch" forName="Parent" refType="w" fact="0"/>
              <dgm:constr type="t" for="ch" forName="Parent" refType="h" fact="0.1751"/>
              <dgm:constr type="w" for="ch" forName="Parent" refType="w" fact="0.6013"/>
              <dgm:constr type="h" for="ch" forName="Parent" refType="h" fact="0.4319"/>
              <dgm:constr type="l" for="ch" forName="Child1" refType="w" fact="0.5073"/>
              <dgm:constr type="t" for="ch" forName="Child1" refType="h" fact="0"/>
              <dgm:constr type="w" for="ch" forName="Child1" refType="w" fact="0.4927"/>
              <dgm:constr type="h" for="ch" forName="Child1" refType="h" fact="0.354"/>
              <dgm:constr type="l" for="ch" forName="Child2" refType="w" fact="0.5073"/>
              <dgm:constr type="t" for="ch" forName="Child2" refType="h" fact="0.428"/>
              <dgm:constr type="w" for="ch" forName="Child2" refType="w" fact="0.4927"/>
              <dgm:constr type="h" for="ch" forName="Child2" refType="h" fact="0.354"/>
            </dgm:constrLst>
          </dgm:if>
          <dgm:if name="Name8" axis="ch ch" ptType="node node" st="1 1" cnt="1 0" func="cnt" op="equ" val="4">
            <dgm:alg type="composite">
              <dgm:param type="ar" val="0.682"/>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l" for="ch" forName="Accent4" refType="w" fact="0.4573"/>
              <dgm:constr type="t" for="ch" forName="Accent4" refType="h" fact="0.6834"/>
              <dgm:constr type="w" for="ch" forName="Accent4" refType="w" fact="0.2269"/>
              <dgm:constr type="h" for="ch" forName="Accent4" refType="h" fact="0.1333"/>
              <dgm:constr type="l" for="ch" forName="Accent3" refType="w" fact="0.6413"/>
              <dgm:constr type="t" for="ch" forName="Accent3" refType="h" fact="0.4021"/>
              <dgm:constr type="w" for="ch" forName="Accent3" refType="w" fact="0.2269"/>
              <dgm:constr type="h" for="ch" forName="Accent3" refType="h" fact="0.1333"/>
              <dgm:constr type="l" for="ch" forName="Accent2" refType="w" fact="0.3765"/>
              <dgm:constr type="t" for="ch" forName="Accent2" refType="h" fact="0.1529"/>
              <dgm:constr type="w" for="ch" forName="Accent2" refType="w" fact="0.2269"/>
              <dgm:constr type="h" for="ch" forName="Accent2" refType="h" fact="0.1333"/>
              <dgm:constr type="l" for="ch" forName="Accent1" refType="w" fact="0"/>
              <dgm:constr type="t" for="ch" forName="Accent1" refType="h" fact="0"/>
              <dgm:constr type="w" for="ch" forName="Accent1" refType="w" fact="0"/>
              <dgm:constr type="h" for="ch" forName="Accent1" refType="h" fact="0"/>
              <dgm:constr type="l" for="ch" forName="Child4" refType="w" fact="0.0554"/>
              <dgm:constr type="t" for="ch" forName="Child4" refType="h" fact="0.7093"/>
              <dgm:constr type="w" for="ch" forName="Child4" refType="w" fact="0.4927"/>
              <dgm:constr type="h" for="ch" forName="Child4" refType="h" fact="0.2907"/>
              <dgm:constr type="l" for="ch" forName="Parent" refType="w" fact="0"/>
              <dgm:constr type="t" for="ch" forName="Parent" refType="h" fact="0.3226"/>
              <dgm:constr type="w" for="ch" forName="Parent" refType="w" fact="0.6013"/>
              <dgm:constr type="h" for="ch" forName="Parent" refType="h" fact="0.3547"/>
              <dgm:constr type="l" for="ch" forName="Child2" refType="w" fact="0.5073"/>
              <dgm:constr type="t" for="ch" forName="Child2" refType="h" fact="0.1788"/>
              <dgm:constr type="w" for="ch" forName="Child2" refType="w" fact="0.4927"/>
              <dgm:constr type="h" for="ch" forName="Child2" refType="h" fact="0.2907"/>
              <dgm:constr type="l" for="ch" forName="Child3" refType="w" fact="0.5073"/>
              <dgm:constr type="t" for="ch" forName="Child3" refType="h" fact="0.5303"/>
              <dgm:constr type="w" for="ch" forName="Child3" refType="w" fact="0.4927"/>
              <dgm:constr type="h" for="ch" forName="Child3" refType="h" fact="0.2907"/>
              <dgm:constr type="l" for="ch" forName="Child1" refType="w" fact="0.0554"/>
              <dgm:constr type="t" for="ch" forName="Child1" refType="h" fact="0"/>
              <dgm:constr type="w" for="ch" forName="Child1" refType="w" fact="0.4927"/>
              <dgm:constr type="h" for="ch" forName="Child1" refType="h" fact="0.2907"/>
            </dgm:constrLst>
          </dgm:if>
          <dgm:if name="Name9" axis="ch ch" ptType="node node" st="1 1" cnt="1 0" func="cnt" op="equ" val="5">
            <dgm:alg type="composite">
              <dgm:param type="ar" val="0.9538"/>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5"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l" for="ch" forName="Accent5" refType="w" fact="0.2858"/>
              <dgm:constr type="t" for="ch" forName="Accent5" refType="h" fact="0.7126"/>
              <dgm:constr type="w" for="ch" forName="Accent5" refType="w" fact="0.1622"/>
              <dgm:constr type="h" for="ch" forName="Accent5" refType="h" fact="0.1333"/>
              <dgm:constr type="l" for="ch" forName="Accent4" refType="w" fact="0.612"/>
              <dgm:constr type="t" for="ch" forName="Accent4" refType="h" fact="0.6834"/>
              <dgm:constr type="w" for="ch" forName="Accent4" refType="w" fact="0.1622"/>
              <dgm:constr type="h" for="ch" forName="Accent4" refType="h" fact="0.1333"/>
              <dgm:constr type="l" for="ch" forName="Accent3" refType="w" fact="0.7435"/>
              <dgm:constr type="t" for="ch" forName="Accent3" refType="h" fact="0.4021"/>
              <dgm:constr type="w" for="ch" forName="Accent3" refType="w" fact="0.1622"/>
              <dgm:constr type="h" for="ch" forName="Accent3" refType="h" fact="0.1333"/>
              <dgm:constr type="l" for="ch" forName="Accent2" refType="w" fact="0.5542"/>
              <dgm:constr type="t" for="ch" forName="Accent2" refType="h" fact="0.1529"/>
              <dgm:constr type="w" for="ch" forName="Accent2" refType="w" fact="0.1622"/>
              <dgm:constr type="h" for="ch" forName="Accent2" refType="h" fact="0.1333"/>
              <dgm:constr type="l" for="ch" forName="Accent1" refType="w" fact="0"/>
              <dgm:constr type="t" for="ch" forName="Accent1" refType="h" fact="0"/>
              <dgm:constr type="w" for="ch" forName="Accent1" refType="w" fact="0"/>
              <dgm:constr type="h" for="ch" forName="Accent1" refType="h" fact="0"/>
              <dgm:constr type="l" for="ch" forName="Child4" refType="w" fact="0.3246"/>
              <dgm:constr type="t" for="ch" forName="Child4" refType="h" fact="0.7093"/>
              <dgm:constr type="w" for="ch" forName="Child4" refType="w" fact="0.3523"/>
              <dgm:constr type="h" for="ch" forName="Child4" refType="h" fact="0.2907"/>
              <dgm:constr type="l" for="ch" forName="Parent" refType="w" fact="0.285"/>
              <dgm:constr type="t" for="ch" forName="Parent" refType="h" fact="0.3226"/>
              <dgm:constr type="w" for="ch" forName="Parent" refType="w" fact="0.4299"/>
              <dgm:constr type="h" for="ch" forName="Parent" refType="h" fact="0.3547"/>
              <dgm:constr type="l" for="ch" forName="Child2" refType="w" fact="0.6477"/>
              <dgm:constr type="t" for="ch" forName="Child2" refType="h" fact="0.1788"/>
              <dgm:constr type="w" for="ch" forName="Child2" refType="w" fact="0.3523"/>
              <dgm:constr type="h" for="ch" forName="Child2" refType="h" fact="0.2907"/>
              <dgm:constr type="l" for="ch" forName="Child3" refType="w" fact="0.6477"/>
              <dgm:constr type="t" for="ch" forName="Child3" refType="h" fact="0.5303"/>
              <dgm:constr type="w" for="ch" forName="Child3" refType="w" fact="0.3523"/>
              <dgm:constr type="h" for="ch" forName="Child3" refType="h" fact="0.2907"/>
              <dgm:constr type="l" for="ch" forName="Child5" refType="w" fact="0"/>
              <dgm:constr type="t" for="ch" forName="Child5" refType="h" fact="0.5305"/>
              <dgm:constr type="w" for="ch" forName="Child5" refType="w" fact="0.3523"/>
              <dgm:constr type="h" for="ch" forName="Child5" refType="h" fact="0.2907"/>
              <dgm:constr type="l" for="ch" forName="Child1" refType="w" fact="0.3246"/>
              <dgm:constr type="t" for="ch" forName="Child1" refType="h" fact="0"/>
              <dgm:constr type="w" for="ch" forName="Child1" refType="w" fact="0.3523"/>
              <dgm:constr type="h" for="ch" forName="Child1" refType="h" fact="0.2907"/>
            </dgm:constrLst>
          </dgm:if>
          <dgm:else name="Name10">
            <dgm:alg type="composite">
              <dgm:param type="ar" val="0.9538"/>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5" refType="primFontSz" refFor="des" refForName="Parent" op="lte"/>
              <dgm:constr type="primFontSz" for="des" forName="Child6" refType="primFontSz" refFor="des" refForName="Parent" op="lte"/>
              <dgm:constr type="primFontSz" for="des" forName="Child7"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ptType="node" op="equ" val="65"/>
              <dgm:constr type="l" for="ch" forName="Accent6" refType="w" fact="0.0934"/>
              <dgm:constr type="t" for="ch" forName="Accent6" refType="h" fact="0.4635"/>
              <dgm:constr type="w" for="ch" forName="Accent6" refType="w" fact="0.1622"/>
              <dgm:constr type="h" for="ch" forName="Accent6" refType="h" fact="0.1333"/>
              <dgm:constr type="l" for="ch" forName="Accent5" refType="w" fact="0.2858"/>
              <dgm:constr type="t" for="ch" forName="Accent5" refType="h" fact="0.7126"/>
              <dgm:constr type="w" for="ch" forName="Accent5" refType="w" fact="0.1622"/>
              <dgm:constr type="h" for="ch" forName="Accent5" refType="h" fact="0.1333"/>
              <dgm:constr type="l" for="ch" forName="Accent4" refType="w" fact="0.612"/>
              <dgm:constr type="t" for="ch" forName="Accent4" refType="h" fact="0.6834"/>
              <dgm:constr type="w" for="ch" forName="Accent4" refType="w" fact="0.1622"/>
              <dgm:constr type="h" for="ch" forName="Accent4" refType="h" fact="0.1333"/>
              <dgm:constr type="l" for="ch" forName="Accent3" refType="w" fact="0.7435"/>
              <dgm:constr type="t" for="ch" forName="Accent3" refType="h" fact="0.4021"/>
              <dgm:constr type="w" for="ch" forName="Accent3" refType="w" fact="0.1622"/>
              <dgm:constr type="h" for="ch" forName="Accent3" refType="h" fact="0.1333"/>
              <dgm:constr type="l" for="ch" forName="Accent2" refType="w" fact="0.5542"/>
              <dgm:constr type="t" for="ch" forName="Accent2" refType="h" fact="0.1529"/>
              <dgm:constr type="w" for="ch" forName="Accent2" refType="w" fact="0.1622"/>
              <dgm:constr type="h" for="ch" forName="Accent2" refType="h" fact="0.1333"/>
              <dgm:constr type="l" for="ch" forName="Accent1" refType="w" fact="0"/>
              <dgm:constr type="t" for="ch" forName="Accent1" refType="h" fact="0"/>
              <dgm:constr type="w" for="ch" forName="Accent1" refType="w" fact="0"/>
              <dgm:constr type="h" for="ch" forName="Accent1" refType="h" fact="0"/>
              <dgm:constr type="l" for="ch" forName="Child4" refType="w" fact="0.3246"/>
              <dgm:constr type="t" for="ch" forName="Child4" refType="h" fact="0.7093"/>
              <dgm:constr type="w" for="ch" forName="Child4" refType="w" fact="0.3523"/>
              <dgm:constr type="h" for="ch" forName="Child4" refType="h" fact="0.2907"/>
              <dgm:constr type="l" for="ch" forName="Parent" refType="w" fact="0.285"/>
              <dgm:constr type="t" for="ch" forName="Parent" refType="h" fact="0.3226"/>
              <dgm:constr type="w" for="ch" forName="Parent" refType="w" fact="0.4299"/>
              <dgm:constr type="h" for="ch" forName="Parent" refType="h" fact="0.3547"/>
              <dgm:constr type="l" for="ch" forName="Child2" refType="w" fact="0.6477"/>
              <dgm:constr type="t" for="ch" forName="Child2" refType="h" fact="0.1788"/>
              <dgm:constr type="w" for="ch" forName="Child2" refType="w" fact="0.3523"/>
              <dgm:constr type="h" for="ch" forName="Child2" refType="h" fact="0.2907"/>
              <dgm:constr type="l" for="ch" forName="Child3" refType="w" fact="0.6477"/>
              <dgm:constr type="t" for="ch" forName="Child3" refType="h" fact="0.5303"/>
              <dgm:constr type="w" for="ch" forName="Child3" refType="w" fact="0.3523"/>
              <dgm:constr type="h" for="ch" forName="Child3" refType="h" fact="0.2907"/>
              <dgm:constr type="l" for="ch" forName="Child5" refType="w" fact="0"/>
              <dgm:constr type="t" for="ch" forName="Child5" refType="h" fact="0.5305"/>
              <dgm:constr type="w" for="ch" forName="Child5" refType="w" fact="0.3523"/>
              <dgm:constr type="h" for="ch" forName="Child5" refType="h" fact="0.2907"/>
              <dgm:constr type="l" for="ch" forName="Child6" refType="w" fact="0"/>
              <dgm:constr type="t" for="ch" forName="Child6" refType="h" fact="0.1784"/>
              <dgm:constr type="w" for="ch" forName="Child6" refType="w" fact="0.3523"/>
              <dgm:constr type="h" for="ch" forName="Child6" refType="h" fact="0.2907"/>
              <dgm:constr type="l" for="ch" forName="Child1" refType="w" fact="0.3246"/>
              <dgm:constr type="t" for="ch" forName="Child1" refType="h" fact="0"/>
              <dgm:constr type="w" for="ch" forName="Child1" refType="w" fact="0.3523"/>
              <dgm:constr type="h" for="ch" forName="Child1" refType="h" fact="0.2907"/>
            </dgm:constrLst>
          </dgm:else>
        </dgm:choose>
      </dgm:if>
      <dgm:else name="Name11">
        <dgm:choose name="Name12">
          <dgm:if name="Name13" axis="ch ch" ptType="node node" st="1 1" cnt="1 0" func="cnt" op="equ" val="0">
            <dgm:alg type="composite">
              <dgm:param type="ar" val="1.1561"/>
            </dgm:alg>
            <dgm:constrLst>
              <dgm:constr type="primFontSz" for="des" forName="Parent" val="65"/>
              <dgm:constr type="l" for="ch" forName="Parent" refType="w" fact="0"/>
              <dgm:constr type="t" for="ch" forName="Parent" refType="h" fact="0"/>
              <dgm:constr type="w" for="ch" forName="Parent" refType="w"/>
              <dgm:constr type="h" for="ch" forName="Parent" refType="h"/>
            </dgm:constrLst>
          </dgm:if>
          <dgm:if name="Name14" axis="ch ch" ptType="node node" st="1 1" cnt="1 0" func="cnt" op="lte" val="1">
            <dgm:alg type="composite">
              <dgm:param type="ar" val="1.368"/>
            </dgm:alg>
            <dgm:constrLst>
              <dgm:constr type="primFontSz" for="des" forName="Parent" val="65"/>
              <dgm:constr type="primFontSz" for="des" forName="Child1" val="65"/>
              <dgm:constr type="primFontSz" for="des" forName="Child1" refType="primFontSz" refFor="des" refForName="Parent" op="lte"/>
              <dgm:constr type="r" for="ch" forName="Accent1" refType="w" fact="0.8315"/>
              <dgm:constr type="t" for="ch" forName="Accent1" refType="h" fact="0.2946"/>
              <dgm:constr type="w" for="ch" forName="Accent1" refType="w" fact="0.462"/>
              <dgm:constr type="h" for="ch" forName="Accent1" refType="h" fact="0.5472"/>
              <dgm:constr type="r" for="ch" forName="Parent" refType="w"/>
              <dgm:constr type="t" for="ch" forName="Parent" refType="h" fact="0.2885"/>
              <dgm:constr type="w" for="ch" forName="Parent" refType="w" fact="0.6013"/>
              <dgm:constr type="h" for="ch" forName="Parent" refType="h" fact="0.7115"/>
              <dgm:constr type="r" for="ch" forName="Child1" refType="w" fact="0.4927"/>
              <dgm:constr type="t" for="ch" forName="Child1" refType="h" fact="0"/>
              <dgm:constr type="w" for="ch" forName="Child1" refType="w" fact="0.4927"/>
              <dgm:constr type="h" for="ch" forName="Child1" refType="h" fact="0.5831"/>
            </dgm:constrLst>
          </dgm:if>
          <dgm:if name="Name15" axis="ch ch" ptType="node node" st="1 1" cnt="1 0" func="cnt" op="equ" val="2">
            <dgm:alg type="composite">
              <dgm:param type="ar" val="1.0619"/>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2" refType="primFontSz" refFor="des" refForName="Child1" op="equ"/>
              <dgm:constr type="r" for="ch" forName="Accent2" refType="w" fact="0.3587"/>
              <dgm:constr type="t" for="ch" forName="Accent2" refType="h" fact="0.3477"/>
              <dgm:constr type="w" for="ch" forName="Accent2" refType="w" fact="0.2269"/>
              <dgm:constr type="h" for="ch" forName="Accent2" refType="h" fact="0.2076"/>
              <dgm:constr type="r" for="ch" forName="Accent1" refType="w" fact="0"/>
              <dgm:constr type="t" for="ch" forName="Accent1" refType="h" fact="0"/>
              <dgm:constr type="w" for="ch" forName="Accent1" refType="w" fact="0"/>
              <dgm:constr type="h" for="ch" forName="Accent1" refType="h" fact="0"/>
              <dgm:constr type="r" for="ch" forName="Parent" refType="w"/>
              <dgm:constr type="t" for="ch" forName="Parent" refType="h" fact="0.2239"/>
              <dgm:constr type="w" for="ch" forName="Parent" refType="w" fact="0.6013"/>
              <dgm:constr type="h" for="ch" forName="Parent" refType="h" fact="0.5523"/>
              <dgm:constr type="r" for="ch" forName="Child1" refType="w" fact="0.4927"/>
              <dgm:constr type="t" for="ch" forName="Child1" refType="h" fact="0"/>
              <dgm:constr type="w" for="ch" forName="Child1" refType="w" fact="0.4927"/>
              <dgm:constr type="h" for="ch" forName="Child1" refType="h" fact="0.4527"/>
              <dgm:constr type="r" for="ch" forName="Child2" refType="w" fact="0.5073"/>
              <dgm:constr type="t" for="ch" forName="Child2" refType="h" fact="0.5473"/>
              <dgm:constr type="w" for="ch" forName="Child2" refType="w" fact="0.4927"/>
              <dgm:constr type="h" for="ch" forName="Child2" refType="h" fact="0.4527"/>
            </dgm:constrLst>
          </dgm:if>
          <dgm:if name="Name16" axis="ch ch" ptType="node node" st="1 1" cnt="1 0" func="cnt" op="equ" val="3">
            <dgm:alg type="composite">
              <dgm:param type="ar" val="0.8305"/>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2" refType="primFontSz" refFor="des" refForName="Child1" op="equ"/>
              <dgm:constr type="primFontSz" for="des" forName="Child3" refType="primFontSz" refFor="des" refForName="Child1" op="equ"/>
              <dgm:constr type="r" for="ch" forName="Accent3" refType="w" fact="0.5427"/>
              <dgm:constr type="t" for="ch" forName="Accent3" refType="h" fact="0.6145"/>
              <dgm:constr type="w" for="ch" forName="Accent3" refType="w" fact="0.2269"/>
              <dgm:constr type="h" for="ch" forName="Accent3" refType="h" fact="0.1623"/>
              <dgm:constr type="r" for="ch" forName="Accent2" refType="w" fact="0.3587"/>
              <dgm:constr type="t" for="ch" forName="Accent2" refType="h" fact="0.2719"/>
              <dgm:constr type="w" for="ch" forName="Accent2" refType="w" fact="0.2269"/>
              <dgm:constr type="h" for="ch" forName="Accent2" refType="h" fact="0.1623"/>
              <dgm:constr type="r" for="ch" forName="Accent1" refType="w" fact="0"/>
              <dgm:constr type="t" for="ch" forName="Accent1" refType="h" fact="0"/>
              <dgm:constr type="w" for="ch" forName="Accent1" refType="w" fact="0"/>
              <dgm:constr type="h" for="ch" forName="Accent1" refType="h" fact="0"/>
              <dgm:constr type="r" for="ch" forName="Child3" refType="w" fact="0.9446"/>
              <dgm:constr type="t" for="ch" forName="Child3" refType="h" fact="0.646"/>
              <dgm:constr type="w" for="ch" forName="Child3" refType="w" fact="0.4927"/>
              <dgm:constr type="h" for="ch" forName="Child3" refType="h" fact="0.354"/>
              <dgm:constr type="r" for="ch" forName="Parent" refType="w"/>
              <dgm:constr type="t" for="ch" forName="Parent" refType="h" fact="0.1751"/>
              <dgm:constr type="w" for="ch" forName="Parent" refType="w" fact="0.6013"/>
              <dgm:constr type="h" for="ch" forName="Parent" refType="h" fact="0.4319"/>
              <dgm:constr type="r" for="ch" forName="Child1" refType="w" fact="0.4927"/>
              <dgm:constr type="t" for="ch" forName="Child1" refType="h" fact="0"/>
              <dgm:constr type="w" for="ch" forName="Child1" refType="w" fact="0.4927"/>
              <dgm:constr type="h" for="ch" forName="Child1" refType="h" fact="0.354"/>
              <dgm:constr type="r" for="ch" forName="Child2" refType="w" fact="0.4927"/>
              <dgm:constr type="t" for="ch" forName="Child2" refType="h" fact="0.428"/>
              <dgm:constr type="w" for="ch" forName="Child2" refType="w" fact="0.4927"/>
              <dgm:constr type="h" for="ch" forName="Child2" refType="h" fact="0.354"/>
            </dgm:constrLst>
          </dgm:if>
          <dgm:if name="Name17" axis="ch ch" ptType="node node" st="1 1" cnt="1 0" func="cnt" op="equ" val="4">
            <dgm:alg type="composite">
              <dgm:param type="ar" val="0.682"/>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r" for="ch" forName="Accent4" refType="w" fact="0.5427"/>
              <dgm:constr type="t" for="ch" forName="Accent4" refType="h" fact="0.6834"/>
              <dgm:constr type="w" for="ch" forName="Accent4" refType="w" fact="0.2269"/>
              <dgm:constr type="h" for="ch" forName="Accent4" refType="h" fact="0.1333"/>
              <dgm:constr type="r" for="ch" forName="Accent3" refType="w" fact="0.3587"/>
              <dgm:constr type="t" for="ch" forName="Accent3" refType="h" fact="0.4021"/>
              <dgm:constr type="w" for="ch" forName="Accent3" refType="w" fact="0.2269"/>
              <dgm:constr type="h" for="ch" forName="Accent3" refType="h" fact="0.1333"/>
              <dgm:constr type="r" for="ch" forName="Accent2" refType="w" fact="0.6235"/>
              <dgm:constr type="t" for="ch" forName="Accent2" refType="h" fact="0.1529"/>
              <dgm:constr type="w" for="ch" forName="Accent2" refType="w" fact="0.2269"/>
              <dgm:constr type="h" for="ch" forName="Accent2" refType="h" fact="0.1333"/>
              <dgm:constr type="r" for="ch" forName="Accent1" refType="w" fact="0"/>
              <dgm:constr type="t" for="ch" forName="Accent1" refType="h" fact="0"/>
              <dgm:constr type="w" for="ch" forName="Accent1" refType="w" fact="0"/>
              <dgm:constr type="h" for="ch" forName="Accent1" refType="h" fact="0"/>
              <dgm:constr type="r" for="ch" forName="Child4" refType="w" fact="0.9446"/>
              <dgm:constr type="t" for="ch" forName="Child4" refType="h" fact="0.7093"/>
              <dgm:constr type="w" for="ch" forName="Child4" refType="w" fact="0.4927"/>
              <dgm:constr type="h" for="ch" forName="Child4" refType="h" fact="0.2907"/>
              <dgm:constr type="r" for="ch" forName="Parent" refType="w"/>
              <dgm:constr type="t" for="ch" forName="Parent" refType="h" fact="0.3226"/>
              <dgm:constr type="w" for="ch" forName="Parent" refType="w" fact="0.6013"/>
              <dgm:constr type="h" for="ch" forName="Parent" refType="h" fact="0.3547"/>
              <dgm:constr type="r" for="ch" forName="Child2" refType="w" fact="0.4927"/>
              <dgm:constr type="t" for="ch" forName="Child2" refType="h" fact="0.1788"/>
              <dgm:constr type="w" for="ch" forName="Child2" refType="w" fact="0.4927"/>
              <dgm:constr type="h" for="ch" forName="Child2" refType="h" fact="0.2907"/>
              <dgm:constr type="r" for="ch" forName="Child3" refType="w" fact="0.4927"/>
              <dgm:constr type="t" for="ch" forName="Child3" refType="h" fact="0.5303"/>
              <dgm:constr type="w" for="ch" forName="Child3" refType="w" fact="0.4927"/>
              <dgm:constr type="h" for="ch" forName="Child3" refType="h" fact="0.2907"/>
              <dgm:constr type="r" for="ch" forName="Child1" refType="w" fact="0.9446"/>
              <dgm:constr type="t" for="ch" forName="Child1" refType="h" fact="0"/>
              <dgm:constr type="w" for="ch" forName="Child1" refType="w" fact="0.4927"/>
              <dgm:constr type="h" for="ch" forName="Child1" refType="h" fact="0.2907"/>
            </dgm:constrLst>
          </dgm:if>
          <dgm:if name="Name18" axis="ch ch" ptType="node node" st="1 1" cnt="1 0" func="cnt" op="equ" val="5">
            <dgm:alg type="composite">
              <dgm:param type="ar" val="0.9538"/>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5"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r" for="ch" forName="Accent5" refType="w" fact="0.7142"/>
              <dgm:constr type="t" for="ch" forName="Accent5" refType="h" fact="0.7126"/>
              <dgm:constr type="w" for="ch" forName="Accent5" refType="w" fact="0.1622"/>
              <dgm:constr type="h" for="ch" forName="Accent5" refType="h" fact="0.1333"/>
              <dgm:constr type="r" for="ch" forName="Accent4" refType="w" fact="0.388"/>
              <dgm:constr type="t" for="ch" forName="Accent4" refType="h" fact="0.6834"/>
              <dgm:constr type="w" for="ch" forName="Accent4" refType="w" fact="0.1622"/>
              <dgm:constr type="h" for="ch" forName="Accent4" refType="h" fact="0.1333"/>
              <dgm:constr type="r" for="ch" forName="Accent3" refType="w" fact="0.2565"/>
              <dgm:constr type="t" for="ch" forName="Accent3" refType="h" fact="0.4021"/>
              <dgm:constr type="w" for="ch" forName="Accent3" refType="w" fact="0.1622"/>
              <dgm:constr type="h" for="ch" forName="Accent3" refType="h" fact="0.1333"/>
              <dgm:constr type="r" for="ch" forName="Accent2" refType="w" fact="0.4458"/>
              <dgm:constr type="t" for="ch" forName="Accent2" refType="h" fact="0.1529"/>
              <dgm:constr type="w" for="ch" forName="Accent2" refType="w" fact="0.1622"/>
              <dgm:constr type="h" for="ch" forName="Accent2" refType="h" fact="0.1333"/>
              <dgm:constr type="r" for="ch" forName="Accent1" refType="w" fact="0"/>
              <dgm:constr type="t" for="ch" forName="Accent1" refType="h" fact="0"/>
              <dgm:constr type="w" for="ch" forName="Accent1" refType="w" fact="0"/>
              <dgm:constr type="h" for="ch" forName="Accent1" refType="h" fact="0"/>
              <dgm:constr type="r" for="ch" forName="Child4" refType="w" fact="0.6754"/>
              <dgm:constr type="t" for="ch" forName="Child4" refType="h" fact="0.7093"/>
              <dgm:constr type="w" for="ch" forName="Child4" refType="w" fact="0.3523"/>
              <dgm:constr type="h" for="ch" forName="Child4" refType="h" fact="0.2907"/>
              <dgm:constr type="r" for="ch" forName="Parent" refType="w" fact="0.715"/>
              <dgm:constr type="t" for="ch" forName="Parent" refType="h" fact="0.3226"/>
              <dgm:constr type="w" for="ch" forName="Parent" refType="w" fact="0.4299"/>
              <dgm:constr type="h" for="ch" forName="Parent" refType="h" fact="0.3547"/>
              <dgm:constr type="r" for="ch" forName="Child2" refType="w" fact="0.3523"/>
              <dgm:constr type="t" for="ch" forName="Child2" refType="h" fact="0.1788"/>
              <dgm:constr type="w" for="ch" forName="Child2" refType="w" fact="0.3523"/>
              <dgm:constr type="h" for="ch" forName="Child2" refType="h" fact="0.2907"/>
              <dgm:constr type="r" for="ch" forName="Child3" refType="w" fact="0.3523"/>
              <dgm:constr type="t" for="ch" forName="Child3" refType="h" fact="0.5303"/>
              <dgm:constr type="w" for="ch" forName="Child3" refType="w" fact="0.3523"/>
              <dgm:constr type="h" for="ch" forName="Child3" refType="h" fact="0.2907"/>
              <dgm:constr type="r" for="ch" forName="Child5" refType="w"/>
              <dgm:constr type="t" for="ch" forName="Child5" refType="h" fact="0.5305"/>
              <dgm:constr type="w" for="ch" forName="Child5" refType="w" fact="0.3523"/>
              <dgm:constr type="h" for="ch" forName="Child5" refType="h" fact="0.2907"/>
              <dgm:constr type="r" for="ch" forName="Child1" refType="w" fact="0.6754"/>
              <dgm:constr type="t" for="ch" forName="Child1" refType="h" fact="0"/>
              <dgm:constr type="w" for="ch" forName="Child1" refType="w" fact="0.3523"/>
              <dgm:constr type="h" for="ch" forName="Child1" refType="h" fact="0.2907"/>
            </dgm:constrLst>
          </dgm:if>
          <dgm:else name="Name19">
            <dgm:alg type="composite">
              <dgm:param type="ar" val="0.9538"/>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5" refType="primFontSz" refFor="des" refForName="Parent" op="lte"/>
              <dgm:constr type="primFontSz" for="des" forName="Child6" refType="primFontSz" refFor="des" refForName="Parent" op="lte"/>
              <dgm:constr type="primFontSz" for="des" forName="Child7"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ptType="node" op="equ" val="65"/>
              <dgm:constr type="r" for="ch" forName="Accent6" refType="w" fact="0.9066"/>
              <dgm:constr type="t" for="ch" forName="Accent6" refType="h" fact="0.4635"/>
              <dgm:constr type="w" for="ch" forName="Accent6" refType="w" fact="0.1622"/>
              <dgm:constr type="h" for="ch" forName="Accent6" refType="h" fact="0.1333"/>
              <dgm:constr type="r" for="ch" forName="Accent5" refType="w" fact="0.7142"/>
              <dgm:constr type="t" for="ch" forName="Accent5" refType="h" fact="0.7126"/>
              <dgm:constr type="w" for="ch" forName="Accent5" refType="w" fact="0.1622"/>
              <dgm:constr type="h" for="ch" forName="Accent5" refType="h" fact="0.1333"/>
              <dgm:constr type="r" for="ch" forName="Accent4" refType="w" fact="0.388"/>
              <dgm:constr type="t" for="ch" forName="Accent4" refType="h" fact="0.6834"/>
              <dgm:constr type="w" for="ch" forName="Accent4" refType="w" fact="0.1622"/>
              <dgm:constr type="h" for="ch" forName="Accent4" refType="h" fact="0.1333"/>
              <dgm:constr type="r" for="ch" forName="Accent3" refType="w" fact="0.2565"/>
              <dgm:constr type="t" for="ch" forName="Accent3" refType="h" fact="0.4021"/>
              <dgm:constr type="w" for="ch" forName="Accent3" refType="w" fact="0.1622"/>
              <dgm:constr type="h" for="ch" forName="Accent3" refType="h" fact="0.1333"/>
              <dgm:constr type="r" for="ch" forName="Accent2" refType="w" fact="0.4458"/>
              <dgm:constr type="t" for="ch" forName="Accent2" refType="h" fact="0.1529"/>
              <dgm:constr type="w" for="ch" forName="Accent2" refType="w" fact="0.1622"/>
              <dgm:constr type="h" for="ch" forName="Accent2" refType="h" fact="0.1333"/>
              <dgm:constr type="r" for="ch" forName="Accent1" refType="w" fact="0"/>
              <dgm:constr type="t" for="ch" forName="Accent1" refType="h" fact="0"/>
              <dgm:constr type="w" for="ch" forName="Accent1" refType="w" fact="0"/>
              <dgm:constr type="h" for="ch" forName="Accent1" refType="h" fact="0"/>
              <dgm:constr type="r" for="ch" forName="Child4" refType="w" fact="0.6754"/>
              <dgm:constr type="t" for="ch" forName="Child4" refType="h" fact="0.7093"/>
              <dgm:constr type="w" for="ch" forName="Child4" refType="w" fact="0.3523"/>
              <dgm:constr type="h" for="ch" forName="Child4" refType="h" fact="0.2907"/>
              <dgm:constr type="r" for="ch" forName="Parent" refType="w" fact="0.715"/>
              <dgm:constr type="t" for="ch" forName="Parent" refType="h" fact="0.3226"/>
              <dgm:constr type="w" for="ch" forName="Parent" refType="w" fact="0.4299"/>
              <dgm:constr type="h" for="ch" forName="Parent" refType="h" fact="0.3547"/>
              <dgm:constr type="r" for="ch" forName="Child2" refType="w" fact="0.3523"/>
              <dgm:constr type="t" for="ch" forName="Child2" refType="h" fact="0.1788"/>
              <dgm:constr type="w" for="ch" forName="Child2" refType="w" fact="0.3523"/>
              <dgm:constr type="h" for="ch" forName="Child2" refType="h" fact="0.2907"/>
              <dgm:constr type="r" for="ch" forName="Child3" refType="w" fact="0.3523"/>
              <dgm:constr type="t" for="ch" forName="Child3" refType="h" fact="0.5303"/>
              <dgm:constr type="w" for="ch" forName="Child3" refType="w" fact="0.3523"/>
              <dgm:constr type="h" for="ch" forName="Child3" refType="h" fact="0.2907"/>
              <dgm:constr type="r" for="ch" forName="Child5" refType="w"/>
              <dgm:constr type="t" for="ch" forName="Child5" refType="h" fact="0.5305"/>
              <dgm:constr type="w" for="ch" forName="Child5" refType="w" fact="0.3523"/>
              <dgm:constr type="h" for="ch" forName="Child5" refType="h" fact="0.2907"/>
              <dgm:constr type="r" for="ch" forName="Child6" refType="w"/>
              <dgm:constr type="t" for="ch" forName="Child6" refType="h" fact="0.1784"/>
              <dgm:constr type="w" for="ch" forName="Child6" refType="w" fact="0.3523"/>
              <dgm:constr type="h" for="ch" forName="Child6" refType="h" fact="0.2907"/>
              <dgm:constr type="r" for="ch" forName="Child1" refType="w" fact="0.6754"/>
              <dgm:constr type="t" for="ch" forName="Child1" refType="h" fact="0"/>
              <dgm:constr type="w" for="ch" forName="Child1" refType="w" fact="0.3523"/>
              <dgm:constr type="h" for="ch" forName="Child1" refType="h" fact="0.2907"/>
            </dgm:constrLst>
          </dgm:else>
        </dgm:choose>
      </dgm:else>
    </dgm:choose>
    <dgm:forEach name="wrapper" axis="self" ptType="parTrans">
      <dgm:forEach name="accentRepeat" axis="self">
        <dgm:layoutNode name="Accent" styleLbl="bgShp">
          <dgm:alg type="sp"/>
          <dgm:shape xmlns:r="http://schemas.openxmlformats.org/officeDocument/2006/relationships" type="hexagon" r:blip="" zOrderOff="-2">
            <dgm:adjLst>
              <dgm:adj idx="1" val="0.289"/>
              <dgm:adj idx="2" val="1.1547"/>
            </dgm:adjLst>
          </dgm:shape>
          <dgm:presOf/>
        </dgm:layoutNode>
      </dgm:forEach>
    </dgm:forEach>
    <dgm:forEach name="Name20" axis="ch" ptType="node" cnt="1">
      <dgm:layoutNode name="Parent" styleLbl="node0">
        <dgm:varLst>
          <dgm:chMax val="6"/>
          <dgm:chPref val="6"/>
        </dgm:varLst>
        <dgm:alg type="tx"/>
        <dgm:shape xmlns:r="http://schemas.openxmlformats.org/officeDocument/2006/relationships" type="hexagon" r:blip="">
          <dgm:adjLst>
            <dgm:adj idx="1" val="0.2857"/>
            <dgm:adj idx="2" val="1.1547"/>
          </dgm:adjLst>
        </dgm:shape>
        <dgm:presOf axis="self"/>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1" axis="ch ch" ptType="node node" st="1 1" cnt="1 1">
      <dgm:layoutNode name="Accent1">
        <dgm:alg type="sp"/>
        <dgm:shape xmlns:r="http://schemas.openxmlformats.org/officeDocument/2006/relationships" r:blip="" zOrderOff="-2">
          <dgm:adjLst/>
        </dgm:shape>
        <dgm:presOf/>
        <dgm:constrLst/>
        <dgm:forEach name="Name22" ref="accentRepeat"/>
      </dgm:layoutNode>
      <dgm:layoutNode name="Child1"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3" axis="ch ch" ptType="node node" st="1 2" cnt="1 1">
      <dgm:layoutNode name="Accent2">
        <dgm:alg type="sp"/>
        <dgm:shape xmlns:r="http://schemas.openxmlformats.org/officeDocument/2006/relationships" r:blip="" zOrderOff="-2">
          <dgm:adjLst/>
        </dgm:shape>
        <dgm:presOf/>
        <dgm:constrLst/>
        <dgm:forEach name="Name24" ref="accentRepeat"/>
      </dgm:layoutNode>
      <dgm:layoutNode name="Child2"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5" axis="ch ch" ptType="node node" st="1 3" cnt="1 1">
      <dgm:layoutNode name="Accent3">
        <dgm:alg type="sp"/>
        <dgm:shape xmlns:r="http://schemas.openxmlformats.org/officeDocument/2006/relationships" r:blip="" zOrderOff="-2">
          <dgm:adjLst/>
        </dgm:shape>
        <dgm:presOf/>
        <dgm:constrLst/>
        <dgm:forEach name="Name26" ref="accentRepeat"/>
      </dgm:layoutNode>
      <dgm:layoutNode name="Child3"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7" axis="ch ch" ptType="node node" st="1 4" cnt="1 1">
      <dgm:layoutNode name="Accent4">
        <dgm:alg type="sp"/>
        <dgm:shape xmlns:r="http://schemas.openxmlformats.org/officeDocument/2006/relationships" r:blip="">
          <dgm:adjLst/>
        </dgm:shape>
        <dgm:presOf/>
        <dgm:constrLst/>
        <dgm:forEach name="Name28" ref="accentRepeat"/>
      </dgm:layoutNode>
      <dgm:layoutNode name="Child4"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9" axis="ch ch" ptType="node node" st="1 5" cnt="1 1">
      <dgm:layoutNode name="Accent5">
        <dgm:alg type="sp"/>
        <dgm:shape xmlns:r="http://schemas.openxmlformats.org/officeDocument/2006/relationships" r:blip="">
          <dgm:adjLst/>
        </dgm:shape>
        <dgm:presOf/>
        <dgm:constrLst/>
        <dgm:forEach name="Name30" ref="accentRepeat"/>
      </dgm:layoutNode>
      <dgm:layoutNode name="Child5"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31" axis="ch ch" ptType="node node" st="1 6" cnt="1 1">
      <dgm:layoutNode name="Accent6">
        <dgm:alg type="sp"/>
        <dgm:shape xmlns:r="http://schemas.openxmlformats.org/officeDocument/2006/relationships" r:blip="">
          <dgm:adjLst/>
        </dgm:shape>
        <dgm:presOf/>
        <dgm:constrLst/>
        <dgm:forEach name="Name32" ref="accentRepeat"/>
      </dgm:layoutNode>
      <dgm:layoutNode name="Child6"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12891C60-326C-FCE2-8468-7148E181CAD2}"/>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F3B9C354-7F20-F7A6-C4E7-ABCB03BAB4DC}"/>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CF434D33-81CA-4064-BA54-FCB560D1E6BC}" type="datetimeFigureOut">
              <a:rPr lang="en-US" smtClean="0"/>
              <a:t>2/27/2026</a:t>
            </a:fld>
            <a:endParaRPr lang="en-US"/>
          </a:p>
        </p:txBody>
      </p:sp>
      <p:sp>
        <p:nvSpPr>
          <p:cNvPr id="4" name="Footer Placeholder 3">
            <a:extLst>
              <a:ext uri="{FF2B5EF4-FFF2-40B4-BE49-F238E27FC236}">
                <a16:creationId xmlns:a16="http://schemas.microsoft.com/office/drawing/2014/main" id="{82C44F7F-7487-0032-B247-298BC1BB6DAF}"/>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18D159CD-0CDA-298D-8143-09983F6D54FB}"/>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BDCA9964-A75B-4749-B9E2-F09B470E89BB}" type="slidenum">
              <a:rPr lang="en-US" smtClean="0"/>
              <a:t>‹#›</a:t>
            </a:fld>
            <a:endParaRPr lang="en-US"/>
          </a:p>
        </p:txBody>
      </p:sp>
    </p:spTree>
    <p:extLst>
      <p:ext uri="{BB962C8B-B14F-4D97-AF65-F5344CB8AC3E}">
        <p14:creationId xmlns:p14="http://schemas.microsoft.com/office/powerpoint/2010/main" val="35287310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04AF7CD-7510-42BA-BB86-43E243D1FC1F}" type="datetimeFigureOut">
              <a:rPr lang="en-US" smtClean="0"/>
              <a:t>2/27/2026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0B41DB6-8650-4E12-A430-5ACA871920E5}" type="slidenum">
              <a:rPr lang="en-US" smtClean="0"/>
              <a:t>‹#›</a:t>
            </a:fld>
            <a:endParaRPr lang="en-US"/>
          </a:p>
        </p:txBody>
      </p:sp>
    </p:spTree>
    <p:extLst>
      <p:ext uri="{BB962C8B-B14F-4D97-AF65-F5344CB8AC3E}">
        <p14:creationId xmlns:p14="http://schemas.microsoft.com/office/powerpoint/2010/main" val="182594373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0B41DB6-8650-4E12-A430-5ACA871920E5}" type="slidenum">
              <a:rPr lang="en-US" smtClean="0"/>
              <a:t>1</a:t>
            </a:fld>
            <a:endParaRPr lang="en-US"/>
          </a:p>
        </p:txBody>
      </p:sp>
    </p:spTree>
    <p:extLst>
      <p:ext uri="{BB962C8B-B14F-4D97-AF65-F5344CB8AC3E}">
        <p14:creationId xmlns:p14="http://schemas.microsoft.com/office/powerpoint/2010/main" val="160491225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5E12CF7-3AC4-1AB3-79EF-476A844EB9B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29FB477-791F-3DC6-25C6-932966A38A4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960AE0D-7823-E442-417D-856F787C1198}"/>
              </a:ext>
            </a:extLst>
          </p:cNvPr>
          <p:cNvSpPr>
            <a:spLocks noGrp="1"/>
          </p:cNvSpPr>
          <p:nvPr>
            <p:ph type="body" idx="1"/>
          </p:nvPr>
        </p:nvSpPr>
        <p:spPr/>
        <p:txBody>
          <a:bodyPr/>
          <a:lstStyle/>
          <a:p>
            <a:endParaRPr lang="en-US" sz="1100" dirty="0"/>
          </a:p>
        </p:txBody>
      </p:sp>
      <p:sp>
        <p:nvSpPr>
          <p:cNvPr id="4" name="Slide Number Placeholder 3">
            <a:extLst>
              <a:ext uri="{FF2B5EF4-FFF2-40B4-BE49-F238E27FC236}">
                <a16:creationId xmlns:a16="http://schemas.microsoft.com/office/drawing/2014/main" id="{DA962A63-6F9F-E945-4960-3199DBCCE4B5}"/>
              </a:ext>
            </a:extLst>
          </p:cNvPr>
          <p:cNvSpPr>
            <a:spLocks noGrp="1"/>
          </p:cNvSpPr>
          <p:nvPr>
            <p:ph type="sldNum" sz="quarter" idx="5"/>
          </p:nvPr>
        </p:nvSpPr>
        <p:spPr/>
        <p:txBody>
          <a:bodyPr/>
          <a:lstStyle/>
          <a:p>
            <a:fld id="{EB937F48-D485-49AB-BF6E-DE5EA95E8848}" type="slidenum">
              <a:rPr lang="en-US" smtClean="0"/>
              <a:t>12</a:t>
            </a:fld>
            <a:endParaRPr lang="en-US"/>
          </a:p>
        </p:txBody>
      </p:sp>
    </p:spTree>
    <p:extLst>
      <p:ext uri="{BB962C8B-B14F-4D97-AF65-F5344CB8AC3E}">
        <p14:creationId xmlns:p14="http://schemas.microsoft.com/office/powerpoint/2010/main" val="144354181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8508D9A-5F72-8ECF-B43A-EC4F7A7C157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8C1E7F4-CF5D-AC40-160F-87F7D319D65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F0FF0BF-B4FA-09AE-EFCF-9285A711CFCE}"/>
              </a:ext>
            </a:extLst>
          </p:cNvPr>
          <p:cNvSpPr>
            <a:spLocks noGrp="1"/>
          </p:cNvSpPr>
          <p:nvPr>
            <p:ph type="body" idx="1"/>
          </p:nvPr>
        </p:nvSpPr>
        <p:spPr/>
        <p:txBody>
          <a:bodyPr/>
          <a:lstStyle/>
          <a:p>
            <a:endParaRPr lang="en-US" sz="1100" dirty="0"/>
          </a:p>
        </p:txBody>
      </p:sp>
      <p:sp>
        <p:nvSpPr>
          <p:cNvPr id="4" name="Slide Number Placeholder 3">
            <a:extLst>
              <a:ext uri="{FF2B5EF4-FFF2-40B4-BE49-F238E27FC236}">
                <a16:creationId xmlns:a16="http://schemas.microsoft.com/office/drawing/2014/main" id="{54F594DC-183A-0D70-F7E2-CDFFF45471BA}"/>
              </a:ext>
            </a:extLst>
          </p:cNvPr>
          <p:cNvSpPr>
            <a:spLocks noGrp="1"/>
          </p:cNvSpPr>
          <p:nvPr>
            <p:ph type="sldNum" sz="quarter" idx="5"/>
          </p:nvPr>
        </p:nvSpPr>
        <p:spPr/>
        <p:txBody>
          <a:bodyPr/>
          <a:lstStyle/>
          <a:p>
            <a:fld id="{EB937F48-D485-49AB-BF6E-DE5EA95E8848}" type="slidenum">
              <a:rPr lang="en-US" smtClean="0"/>
              <a:t>13</a:t>
            </a:fld>
            <a:endParaRPr lang="en-US"/>
          </a:p>
        </p:txBody>
      </p:sp>
    </p:spTree>
    <p:extLst>
      <p:ext uri="{BB962C8B-B14F-4D97-AF65-F5344CB8AC3E}">
        <p14:creationId xmlns:p14="http://schemas.microsoft.com/office/powerpoint/2010/main" val="363205653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07E7E99-B22F-30F0-AB1F-5C7AA2B1B3E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6D87CC2-75B6-1B9B-68E9-600C4889C43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A78B853-BC3A-7CB9-4902-ADE4EF4633F1}"/>
              </a:ext>
            </a:extLst>
          </p:cNvPr>
          <p:cNvSpPr>
            <a:spLocks noGrp="1"/>
          </p:cNvSpPr>
          <p:nvPr>
            <p:ph type="body" idx="1"/>
          </p:nvPr>
        </p:nvSpPr>
        <p:spPr/>
        <p:txBody>
          <a:bodyPr/>
          <a:lstStyle/>
          <a:p>
            <a:endParaRPr lang="en-US" sz="1100" dirty="0"/>
          </a:p>
        </p:txBody>
      </p:sp>
      <p:sp>
        <p:nvSpPr>
          <p:cNvPr id="4" name="Slide Number Placeholder 3">
            <a:extLst>
              <a:ext uri="{FF2B5EF4-FFF2-40B4-BE49-F238E27FC236}">
                <a16:creationId xmlns:a16="http://schemas.microsoft.com/office/drawing/2014/main" id="{20AF5C54-F6AA-6E14-BFA4-E6F7607A4EC3}"/>
              </a:ext>
            </a:extLst>
          </p:cNvPr>
          <p:cNvSpPr>
            <a:spLocks noGrp="1"/>
          </p:cNvSpPr>
          <p:nvPr>
            <p:ph type="sldNum" sz="quarter" idx="5"/>
          </p:nvPr>
        </p:nvSpPr>
        <p:spPr/>
        <p:txBody>
          <a:bodyPr/>
          <a:lstStyle/>
          <a:p>
            <a:fld id="{EB937F48-D485-49AB-BF6E-DE5EA95E8848}" type="slidenum">
              <a:rPr lang="en-US" smtClean="0"/>
              <a:t>14</a:t>
            </a:fld>
            <a:endParaRPr lang="en-US"/>
          </a:p>
        </p:txBody>
      </p:sp>
    </p:spTree>
    <p:extLst>
      <p:ext uri="{BB962C8B-B14F-4D97-AF65-F5344CB8AC3E}">
        <p14:creationId xmlns:p14="http://schemas.microsoft.com/office/powerpoint/2010/main" val="40124916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82ECA8C-F198-D3B9-D881-677E538235E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51E6F15-58FB-1344-13E9-3FBAE9B02B5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72DD0EC-87C0-FD04-61A5-75383FD89813}"/>
              </a:ext>
            </a:extLst>
          </p:cNvPr>
          <p:cNvSpPr>
            <a:spLocks noGrp="1"/>
          </p:cNvSpPr>
          <p:nvPr>
            <p:ph type="body" idx="1"/>
          </p:nvPr>
        </p:nvSpPr>
        <p:spPr/>
        <p:txBody>
          <a:bodyPr/>
          <a:lstStyle/>
          <a:p>
            <a:endParaRPr lang="en-US" sz="1100" dirty="0"/>
          </a:p>
        </p:txBody>
      </p:sp>
      <p:sp>
        <p:nvSpPr>
          <p:cNvPr id="4" name="Slide Number Placeholder 3">
            <a:extLst>
              <a:ext uri="{FF2B5EF4-FFF2-40B4-BE49-F238E27FC236}">
                <a16:creationId xmlns:a16="http://schemas.microsoft.com/office/drawing/2014/main" id="{E0186309-BB9B-D3C7-AF30-73A107495AE7}"/>
              </a:ext>
            </a:extLst>
          </p:cNvPr>
          <p:cNvSpPr>
            <a:spLocks noGrp="1"/>
          </p:cNvSpPr>
          <p:nvPr>
            <p:ph type="sldNum" sz="quarter" idx="5"/>
          </p:nvPr>
        </p:nvSpPr>
        <p:spPr/>
        <p:txBody>
          <a:bodyPr/>
          <a:lstStyle/>
          <a:p>
            <a:fld id="{EB937F48-D485-49AB-BF6E-DE5EA95E8848}" type="slidenum">
              <a:rPr lang="en-US" smtClean="0"/>
              <a:t>15</a:t>
            </a:fld>
            <a:endParaRPr lang="en-US"/>
          </a:p>
        </p:txBody>
      </p:sp>
    </p:spTree>
    <p:extLst>
      <p:ext uri="{BB962C8B-B14F-4D97-AF65-F5344CB8AC3E}">
        <p14:creationId xmlns:p14="http://schemas.microsoft.com/office/powerpoint/2010/main" val="191520200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34D45E6-7CEF-2C16-E9AD-08D9FD7E85A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26336D4-BEB7-1578-0999-E5CDA1E659B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55CD6D1-4389-D8B3-E65A-5AB716534B32}"/>
              </a:ext>
            </a:extLst>
          </p:cNvPr>
          <p:cNvSpPr>
            <a:spLocks noGrp="1"/>
          </p:cNvSpPr>
          <p:nvPr>
            <p:ph type="body" idx="1"/>
          </p:nvPr>
        </p:nvSpPr>
        <p:spPr/>
        <p:txBody>
          <a:bodyPr/>
          <a:lstStyle/>
          <a:p>
            <a:endParaRPr lang="en-US" sz="1100" dirty="0"/>
          </a:p>
        </p:txBody>
      </p:sp>
      <p:sp>
        <p:nvSpPr>
          <p:cNvPr id="4" name="Slide Number Placeholder 3">
            <a:extLst>
              <a:ext uri="{FF2B5EF4-FFF2-40B4-BE49-F238E27FC236}">
                <a16:creationId xmlns:a16="http://schemas.microsoft.com/office/drawing/2014/main" id="{92264D2C-3AFA-FC17-235F-DB5FE9681621}"/>
              </a:ext>
            </a:extLst>
          </p:cNvPr>
          <p:cNvSpPr>
            <a:spLocks noGrp="1"/>
          </p:cNvSpPr>
          <p:nvPr>
            <p:ph type="sldNum" sz="quarter" idx="5"/>
          </p:nvPr>
        </p:nvSpPr>
        <p:spPr/>
        <p:txBody>
          <a:bodyPr/>
          <a:lstStyle/>
          <a:p>
            <a:fld id="{EB937F48-D485-49AB-BF6E-DE5EA95E8848}" type="slidenum">
              <a:rPr lang="en-US" smtClean="0"/>
              <a:t>16</a:t>
            </a:fld>
            <a:endParaRPr lang="en-US"/>
          </a:p>
        </p:txBody>
      </p:sp>
    </p:spTree>
    <p:extLst>
      <p:ext uri="{BB962C8B-B14F-4D97-AF65-F5344CB8AC3E}">
        <p14:creationId xmlns:p14="http://schemas.microsoft.com/office/powerpoint/2010/main" val="247994992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4CAFDCD-51A9-FB83-9F71-C009A170C7C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44788DC-B26F-BA89-A390-A9F0EE54FC9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0A68AEE-B29C-56EA-2527-F7CCD824BF16}"/>
              </a:ext>
            </a:extLst>
          </p:cNvPr>
          <p:cNvSpPr>
            <a:spLocks noGrp="1"/>
          </p:cNvSpPr>
          <p:nvPr>
            <p:ph type="body" idx="1"/>
          </p:nvPr>
        </p:nvSpPr>
        <p:spPr/>
        <p:txBody>
          <a:bodyPr/>
          <a:lstStyle/>
          <a:p>
            <a:endParaRPr lang="en-US" sz="1100" dirty="0"/>
          </a:p>
        </p:txBody>
      </p:sp>
      <p:sp>
        <p:nvSpPr>
          <p:cNvPr id="4" name="Slide Number Placeholder 3">
            <a:extLst>
              <a:ext uri="{FF2B5EF4-FFF2-40B4-BE49-F238E27FC236}">
                <a16:creationId xmlns:a16="http://schemas.microsoft.com/office/drawing/2014/main" id="{21959A6E-7C24-1E2B-B27D-1FEA11F68B2B}"/>
              </a:ext>
            </a:extLst>
          </p:cNvPr>
          <p:cNvSpPr>
            <a:spLocks noGrp="1"/>
          </p:cNvSpPr>
          <p:nvPr>
            <p:ph type="sldNum" sz="quarter" idx="5"/>
          </p:nvPr>
        </p:nvSpPr>
        <p:spPr/>
        <p:txBody>
          <a:bodyPr/>
          <a:lstStyle/>
          <a:p>
            <a:fld id="{EB937F48-D485-49AB-BF6E-DE5EA95E8848}" type="slidenum">
              <a:rPr lang="en-US" smtClean="0"/>
              <a:t>17</a:t>
            </a:fld>
            <a:endParaRPr lang="en-US"/>
          </a:p>
        </p:txBody>
      </p:sp>
    </p:spTree>
    <p:extLst>
      <p:ext uri="{BB962C8B-B14F-4D97-AF65-F5344CB8AC3E}">
        <p14:creationId xmlns:p14="http://schemas.microsoft.com/office/powerpoint/2010/main" val="252564989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954A149-8F0C-8B08-4954-5A8DD32033F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45645A0-2520-BBCD-BAFC-F91469964A2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D103542-8DB7-03D0-CB2F-0840AE1308BC}"/>
              </a:ext>
            </a:extLst>
          </p:cNvPr>
          <p:cNvSpPr>
            <a:spLocks noGrp="1"/>
          </p:cNvSpPr>
          <p:nvPr>
            <p:ph type="body" idx="1"/>
          </p:nvPr>
        </p:nvSpPr>
        <p:spPr/>
        <p:txBody>
          <a:bodyPr/>
          <a:lstStyle/>
          <a:p>
            <a:endParaRPr lang="en-US" sz="1100" dirty="0"/>
          </a:p>
        </p:txBody>
      </p:sp>
      <p:sp>
        <p:nvSpPr>
          <p:cNvPr id="4" name="Slide Number Placeholder 3">
            <a:extLst>
              <a:ext uri="{FF2B5EF4-FFF2-40B4-BE49-F238E27FC236}">
                <a16:creationId xmlns:a16="http://schemas.microsoft.com/office/drawing/2014/main" id="{6B1FBFF3-4159-4E1A-BA8A-CDE921186F60}"/>
              </a:ext>
            </a:extLst>
          </p:cNvPr>
          <p:cNvSpPr>
            <a:spLocks noGrp="1"/>
          </p:cNvSpPr>
          <p:nvPr>
            <p:ph type="sldNum" sz="quarter" idx="5"/>
          </p:nvPr>
        </p:nvSpPr>
        <p:spPr/>
        <p:txBody>
          <a:bodyPr/>
          <a:lstStyle/>
          <a:p>
            <a:fld id="{EB937F48-D485-49AB-BF6E-DE5EA95E8848}" type="slidenum">
              <a:rPr lang="en-US" smtClean="0"/>
              <a:t>18</a:t>
            </a:fld>
            <a:endParaRPr lang="en-US"/>
          </a:p>
        </p:txBody>
      </p:sp>
    </p:spTree>
    <p:extLst>
      <p:ext uri="{BB962C8B-B14F-4D97-AF65-F5344CB8AC3E}">
        <p14:creationId xmlns:p14="http://schemas.microsoft.com/office/powerpoint/2010/main" val="166698153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2AB8842-5986-8357-2C08-78F4D4769E7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E873341-3FC6-E815-174F-D9CA44CF189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F3EC6BB-A0BE-0324-BB2A-3FAAB5F9DC40}"/>
              </a:ext>
            </a:extLst>
          </p:cNvPr>
          <p:cNvSpPr>
            <a:spLocks noGrp="1"/>
          </p:cNvSpPr>
          <p:nvPr>
            <p:ph type="body" idx="1"/>
          </p:nvPr>
        </p:nvSpPr>
        <p:spPr/>
        <p:txBody>
          <a:bodyPr/>
          <a:lstStyle/>
          <a:p>
            <a:endParaRPr lang="en-US" sz="1100" dirty="0"/>
          </a:p>
        </p:txBody>
      </p:sp>
      <p:sp>
        <p:nvSpPr>
          <p:cNvPr id="4" name="Slide Number Placeholder 3">
            <a:extLst>
              <a:ext uri="{FF2B5EF4-FFF2-40B4-BE49-F238E27FC236}">
                <a16:creationId xmlns:a16="http://schemas.microsoft.com/office/drawing/2014/main" id="{61C192E0-A619-DE44-6AEC-C0F37B5B5E15}"/>
              </a:ext>
            </a:extLst>
          </p:cNvPr>
          <p:cNvSpPr>
            <a:spLocks noGrp="1"/>
          </p:cNvSpPr>
          <p:nvPr>
            <p:ph type="sldNum" sz="quarter" idx="5"/>
          </p:nvPr>
        </p:nvSpPr>
        <p:spPr/>
        <p:txBody>
          <a:bodyPr/>
          <a:lstStyle/>
          <a:p>
            <a:fld id="{EB937F48-D485-49AB-BF6E-DE5EA95E8848}" type="slidenum">
              <a:rPr lang="en-US" smtClean="0"/>
              <a:t>19</a:t>
            </a:fld>
            <a:endParaRPr lang="en-US"/>
          </a:p>
        </p:txBody>
      </p:sp>
    </p:spTree>
    <p:extLst>
      <p:ext uri="{BB962C8B-B14F-4D97-AF65-F5344CB8AC3E}">
        <p14:creationId xmlns:p14="http://schemas.microsoft.com/office/powerpoint/2010/main" val="174412549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ECEE29F-2AB5-906B-5D1E-4FF290AAD8E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DDABDC7-B260-3502-562E-5EFC9C91D0C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F9FF1BF-42DD-0F5C-4ACC-C2BF620B6BAB}"/>
              </a:ext>
            </a:extLst>
          </p:cNvPr>
          <p:cNvSpPr>
            <a:spLocks noGrp="1"/>
          </p:cNvSpPr>
          <p:nvPr>
            <p:ph type="body" idx="1"/>
          </p:nvPr>
        </p:nvSpPr>
        <p:spPr/>
        <p:txBody>
          <a:bodyPr/>
          <a:lstStyle/>
          <a:p>
            <a:endParaRPr lang="en-US" sz="1100" dirty="0"/>
          </a:p>
        </p:txBody>
      </p:sp>
      <p:sp>
        <p:nvSpPr>
          <p:cNvPr id="4" name="Slide Number Placeholder 3">
            <a:extLst>
              <a:ext uri="{FF2B5EF4-FFF2-40B4-BE49-F238E27FC236}">
                <a16:creationId xmlns:a16="http://schemas.microsoft.com/office/drawing/2014/main" id="{A046F4F0-10EA-2979-C940-0E27E264EB94}"/>
              </a:ext>
            </a:extLst>
          </p:cNvPr>
          <p:cNvSpPr>
            <a:spLocks noGrp="1"/>
          </p:cNvSpPr>
          <p:nvPr>
            <p:ph type="sldNum" sz="quarter" idx="5"/>
          </p:nvPr>
        </p:nvSpPr>
        <p:spPr/>
        <p:txBody>
          <a:bodyPr/>
          <a:lstStyle/>
          <a:p>
            <a:fld id="{EB937F48-D485-49AB-BF6E-DE5EA95E8848}" type="slidenum">
              <a:rPr lang="en-US" smtClean="0"/>
              <a:t>20</a:t>
            </a:fld>
            <a:endParaRPr lang="en-US"/>
          </a:p>
        </p:txBody>
      </p:sp>
    </p:spTree>
    <p:extLst>
      <p:ext uri="{BB962C8B-B14F-4D97-AF65-F5344CB8AC3E}">
        <p14:creationId xmlns:p14="http://schemas.microsoft.com/office/powerpoint/2010/main" val="252128804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1B0B9D2-F1FC-365E-35C1-5ECDB33370D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21DA9F0-067E-4CAC-71B9-FF32254ADC5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93353D5-194A-E37E-37C5-8A93A0B537BE}"/>
              </a:ext>
            </a:extLst>
          </p:cNvPr>
          <p:cNvSpPr>
            <a:spLocks noGrp="1"/>
          </p:cNvSpPr>
          <p:nvPr>
            <p:ph type="body" idx="1"/>
          </p:nvPr>
        </p:nvSpPr>
        <p:spPr/>
        <p:txBody>
          <a:bodyPr/>
          <a:lstStyle/>
          <a:p>
            <a:endParaRPr lang="en-US" sz="1100" dirty="0"/>
          </a:p>
        </p:txBody>
      </p:sp>
      <p:sp>
        <p:nvSpPr>
          <p:cNvPr id="4" name="Slide Number Placeholder 3">
            <a:extLst>
              <a:ext uri="{FF2B5EF4-FFF2-40B4-BE49-F238E27FC236}">
                <a16:creationId xmlns:a16="http://schemas.microsoft.com/office/drawing/2014/main" id="{3F190063-B75F-9FDA-92CD-1D55859253F8}"/>
              </a:ext>
            </a:extLst>
          </p:cNvPr>
          <p:cNvSpPr>
            <a:spLocks noGrp="1"/>
          </p:cNvSpPr>
          <p:nvPr>
            <p:ph type="sldNum" sz="quarter" idx="5"/>
          </p:nvPr>
        </p:nvSpPr>
        <p:spPr/>
        <p:txBody>
          <a:bodyPr/>
          <a:lstStyle/>
          <a:p>
            <a:fld id="{EB937F48-D485-49AB-BF6E-DE5EA95E8848}" type="slidenum">
              <a:rPr lang="en-US" smtClean="0"/>
              <a:t>21</a:t>
            </a:fld>
            <a:endParaRPr lang="en-US"/>
          </a:p>
        </p:txBody>
      </p:sp>
    </p:spTree>
    <p:extLst>
      <p:ext uri="{BB962C8B-B14F-4D97-AF65-F5344CB8AC3E}">
        <p14:creationId xmlns:p14="http://schemas.microsoft.com/office/powerpoint/2010/main" val="407463315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0B41DB6-8650-4E12-A430-5ACA871920E5}" type="slidenum">
              <a:rPr lang="en-US" smtClean="0"/>
              <a:t>3</a:t>
            </a:fld>
            <a:endParaRPr lang="en-US"/>
          </a:p>
        </p:txBody>
      </p:sp>
    </p:spTree>
    <p:extLst>
      <p:ext uri="{BB962C8B-B14F-4D97-AF65-F5344CB8AC3E}">
        <p14:creationId xmlns:p14="http://schemas.microsoft.com/office/powerpoint/2010/main" val="1110466476"/>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CDBCB99-A86D-1680-FFB7-6343AD8E73D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0B60659-9055-2C9C-D468-1B72D802E77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8DC3985-0F50-A2D5-9174-AD1EF9A9F5F6}"/>
              </a:ext>
            </a:extLst>
          </p:cNvPr>
          <p:cNvSpPr>
            <a:spLocks noGrp="1"/>
          </p:cNvSpPr>
          <p:nvPr>
            <p:ph type="body" idx="1"/>
          </p:nvPr>
        </p:nvSpPr>
        <p:spPr/>
        <p:txBody>
          <a:bodyPr/>
          <a:lstStyle/>
          <a:p>
            <a:endParaRPr lang="en-US" sz="1100" dirty="0"/>
          </a:p>
        </p:txBody>
      </p:sp>
      <p:sp>
        <p:nvSpPr>
          <p:cNvPr id="4" name="Slide Number Placeholder 3">
            <a:extLst>
              <a:ext uri="{FF2B5EF4-FFF2-40B4-BE49-F238E27FC236}">
                <a16:creationId xmlns:a16="http://schemas.microsoft.com/office/drawing/2014/main" id="{EEB3FEBC-FB50-E80D-82DB-C3F8AB03B263}"/>
              </a:ext>
            </a:extLst>
          </p:cNvPr>
          <p:cNvSpPr>
            <a:spLocks noGrp="1"/>
          </p:cNvSpPr>
          <p:nvPr>
            <p:ph type="sldNum" sz="quarter" idx="5"/>
          </p:nvPr>
        </p:nvSpPr>
        <p:spPr/>
        <p:txBody>
          <a:bodyPr/>
          <a:lstStyle/>
          <a:p>
            <a:fld id="{EB937F48-D485-49AB-BF6E-DE5EA95E8848}" type="slidenum">
              <a:rPr lang="en-US" smtClean="0"/>
              <a:t>22</a:t>
            </a:fld>
            <a:endParaRPr lang="en-US"/>
          </a:p>
        </p:txBody>
      </p:sp>
    </p:spTree>
    <p:extLst>
      <p:ext uri="{BB962C8B-B14F-4D97-AF65-F5344CB8AC3E}">
        <p14:creationId xmlns:p14="http://schemas.microsoft.com/office/powerpoint/2010/main" val="1667212927"/>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7A1866F-E431-EBE3-2D55-A90E2B2AF75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6B4D203-BEC8-A11C-81F9-EF2965D0088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ABF00B2-D1EC-3759-4C8A-7835BCF64779}"/>
              </a:ext>
            </a:extLst>
          </p:cNvPr>
          <p:cNvSpPr>
            <a:spLocks noGrp="1"/>
          </p:cNvSpPr>
          <p:nvPr>
            <p:ph type="body" idx="1"/>
          </p:nvPr>
        </p:nvSpPr>
        <p:spPr/>
        <p:txBody>
          <a:bodyPr/>
          <a:lstStyle/>
          <a:p>
            <a:endParaRPr lang="en-US" sz="1100" dirty="0"/>
          </a:p>
        </p:txBody>
      </p:sp>
      <p:sp>
        <p:nvSpPr>
          <p:cNvPr id="4" name="Slide Number Placeholder 3">
            <a:extLst>
              <a:ext uri="{FF2B5EF4-FFF2-40B4-BE49-F238E27FC236}">
                <a16:creationId xmlns:a16="http://schemas.microsoft.com/office/drawing/2014/main" id="{189DF6C1-F2E3-921D-BF5C-E002146165CB}"/>
              </a:ext>
            </a:extLst>
          </p:cNvPr>
          <p:cNvSpPr>
            <a:spLocks noGrp="1"/>
          </p:cNvSpPr>
          <p:nvPr>
            <p:ph type="sldNum" sz="quarter" idx="5"/>
          </p:nvPr>
        </p:nvSpPr>
        <p:spPr/>
        <p:txBody>
          <a:bodyPr/>
          <a:lstStyle/>
          <a:p>
            <a:fld id="{EB937F48-D485-49AB-BF6E-DE5EA95E8848}" type="slidenum">
              <a:rPr lang="en-US" smtClean="0"/>
              <a:t>23</a:t>
            </a:fld>
            <a:endParaRPr lang="en-US"/>
          </a:p>
        </p:txBody>
      </p:sp>
    </p:spTree>
    <p:extLst>
      <p:ext uri="{BB962C8B-B14F-4D97-AF65-F5344CB8AC3E}">
        <p14:creationId xmlns:p14="http://schemas.microsoft.com/office/powerpoint/2010/main" val="2680341449"/>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0B41DB6-8650-4E12-A430-5ACA871920E5}" type="slidenum">
              <a:rPr lang="en-US" smtClean="0"/>
              <a:t>24</a:t>
            </a:fld>
            <a:endParaRPr lang="en-US"/>
          </a:p>
        </p:txBody>
      </p:sp>
    </p:spTree>
    <p:extLst>
      <p:ext uri="{BB962C8B-B14F-4D97-AF65-F5344CB8AC3E}">
        <p14:creationId xmlns:p14="http://schemas.microsoft.com/office/powerpoint/2010/main" val="4243360741"/>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80B41DB6-8650-4E12-A430-5ACA871920E5}" type="slidenum">
              <a:rPr lang="en-US" smtClean="0"/>
              <a:t>26</a:t>
            </a:fld>
            <a:endParaRPr lang="en-US"/>
          </a:p>
        </p:txBody>
      </p:sp>
    </p:spTree>
    <p:extLst>
      <p:ext uri="{BB962C8B-B14F-4D97-AF65-F5344CB8AC3E}">
        <p14:creationId xmlns:p14="http://schemas.microsoft.com/office/powerpoint/2010/main" val="1814594783"/>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b="1" dirty="0"/>
          </a:p>
        </p:txBody>
      </p:sp>
      <p:sp>
        <p:nvSpPr>
          <p:cNvPr id="4" name="Slide Number Placeholder 3"/>
          <p:cNvSpPr>
            <a:spLocks noGrp="1"/>
          </p:cNvSpPr>
          <p:nvPr>
            <p:ph type="sldNum" sz="quarter" idx="5"/>
          </p:nvPr>
        </p:nvSpPr>
        <p:spPr/>
        <p:txBody>
          <a:bodyPr/>
          <a:lstStyle/>
          <a:p>
            <a:fld id="{80B41DB6-8650-4E12-A430-5ACA871920E5}" type="slidenum">
              <a:rPr lang="en-US" smtClean="0"/>
              <a:t>27</a:t>
            </a:fld>
            <a:endParaRPr lang="en-US"/>
          </a:p>
        </p:txBody>
      </p:sp>
    </p:spTree>
    <p:extLst>
      <p:ext uri="{BB962C8B-B14F-4D97-AF65-F5344CB8AC3E}">
        <p14:creationId xmlns:p14="http://schemas.microsoft.com/office/powerpoint/2010/main" val="2455218317"/>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100" dirty="0"/>
          </a:p>
        </p:txBody>
      </p:sp>
      <p:sp>
        <p:nvSpPr>
          <p:cNvPr id="4" name="Slide Number Placeholder 3"/>
          <p:cNvSpPr>
            <a:spLocks noGrp="1"/>
          </p:cNvSpPr>
          <p:nvPr>
            <p:ph type="sldNum" sz="quarter" idx="5"/>
          </p:nvPr>
        </p:nvSpPr>
        <p:spPr/>
        <p:txBody>
          <a:bodyPr/>
          <a:lstStyle/>
          <a:p>
            <a:fld id="{80B41DB6-8650-4E12-A430-5ACA871920E5}" type="slidenum">
              <a:rPr lang="en-US" smtClean="0"/>
              <a:t>28</a:t>
            </a:fld>
            <a:endParaRPr lang="en-US"/>
          </a:p>
        </p:txBody>
      </p:sp>
    </p:spTree>
    <p:extLst>
      <p:ext uri="{BB962C8B-B14F-4D97-AF65-F5344CB8AC3E}">
        <p14:creationId xmlns:p14="http://schemas.microsoft.com/office/powerpoint/2010/main" val="839933890"/>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0B41DB6-8650-4E12-A430-5ACA871920E5}" type="slidenum">
              <a:rPr lang="en-US" smtClean="0"/>
              <a:t>29</a:t>
            </a:fld>
            <a:endParaRPr lang="en-US"/>
          </a:p>
        </p:txBody>
      </p:sp>
    </p:spTree>
    <p:extLst>
      <p:ext uri="{BB962C8B-B14F-4D97-AF65-F5344CB8AC3E}">
        <p14:creationId xmlns:p14="http://schemas.microsoft.com/office/powerpoint/2010/main" val="2857376313"/>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FECA938-BFF3-730D-6AB0-570E7274525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7B851EA-F49D-1BEE-E250-6D6C3649281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9D44D6A-8EA5-6EFD-E433-3614D171E53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8F52BEA-6C98-6080-06BD-5A57C6632482}"/>
              </a:ext>
            </a:extLst>
          </p:cNvPr>
          <p:cNvSpPr>
            <a:spLocks noGrp="1"/>
          </p:cNvSpPr>
          <p:nvPr>
            <p:ph type="sldNum" sz="quarter" idx="5"/>
          </p:nvPr>
        </p:nvSpPr>
        <p:spPr/>
        <p:txBody>
          <a:bodyPr/>
          <a:lstStyle/>
          <a:p>
            <a:fld id="{80B41DB6-8650-4E12-A430-5ACA871920E5}" type="slidenum">
              <a:rPr lang="en-US" smtClean="0"/>
              <a:t>30</a:t>
            </a:fld>
            <a:endParaRPr lang="en-US"/>
          </a:p>
        </p:txBody>
      </p:sp>
    </p:spTree>
    <p:extLst>
      <p:ext uri="{BB962C8B-B14F-4D97-AF65-F5344CB8AC3E}">
        <p14:creationId xmlns:p14="http://schemas.microsoft.com/office/powerpoint/2010/main" val="4133690754"/>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0B41DB6-8650-4E12-A430-5ACA871920E5}" type="slidenum">
              <a:rPr lang="en-US" smtClean="0"/>
              <a:t>31</a:t>
            </a:fld>
            <a:endParaRPr lang="en-US"/>
          </a:p>
        </p:txBody>
      </p:sp>
    </p:spTree>
    <p:extLst>
      <p:ext uri="{BB962C8B-B14F-4D97-AF65-F5344CB8AC3E}">
        <p14:creationId xmlns:p14="http://schemas.microsoft.com/office/powerpoint/2010/main" val="344616177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dirty="0">
              <a:latin typeface="+mn-lt"/>
            </a:endParaRPr>
          </a:p>
        </p:txBody>
      </p:sp>
      <p:sp>
        <p:nvSpPr>
          <p:cNvPr id="4" name="Slide Number Placeholder 3"/>
          <p:cNvSpPr>
            <a:spLocks noGrp="1"/>
          </p:cNvSpPr>
          <p:nvPr>
            <p:ph type="sldNum" sz="quarter" idx="5"/>
          </p:nvPr>
        </p:nvSpPr>
        <p:spPr/>
        <p:txBody>
          <a:bodyPr/>
          <a:lstStyle/>
          <a:p>
            <a:fld id="{80B41DB6-8650-4E12-A430-5ACA871920E5}" type="slidenum">
              <a:rPr lang="en-US" smtClean="0"/>
              <a:t>4</a:t>
            </a:fld>
            <a:endParaRPr lang="en-US"/>
          </a:p>
        </p:txBody>
      </p:sp>
    </p:spTree>
    <p:extLst>
      <p:ext uri="{BB962C8B-B14F-4D97-AF65-F5344CB8AC3E}">
        <p14:creationId xmlns:p14="http://schemas.microsoft.com/office/powerpoint/2010/main" val="380249290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80B41DB6-8650-4E12-A430-5ACA871920E5}" type="slidenum">
              <a:rPr lang="en-US" smtClean="0"/>
              <a:t>5</a:t>
            </a:fld>
            <a:endParaRPr lang="en-US"/>
          </a:p>
        </p:txBody>
      </p:sp>
    </p:spTree>
    <p:extLst>
      <p:ext uri="{BB962C8B-B14F-4D97-AF65-F5344CB8AC3E}">
        <p14:creationId xmlns:p14="http://schemas.microsoft.com/office/powerpoint/2010/main" val="167741178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0B41DB6-8650-4E12-A430-5ACA871920E5}" type="slidenum">
              <a:rPr lang="en-US" smtClean="0"/>
              <a:t>6</a:t>
            </a:fld>
            <a:endParaRPr lang="en-US"/>
          </a:p>
        </p:txBody>
      </p:sp>
    </p:spTree>
    <p:extLst>
      <p:ext uri="{BB962C8B-B14F-4D97-AF65-F5344CB8AC3E}">
        <p14:creationId xmlns:p14="http://schemas.microsoft.com/office/powerpoint/2010/main" val="302351245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0B41DB6-8650-4E12-A430-5ACA871920E5}" type="slidenum">
              <a:rPr lang="en-US" smtClean="0"/>
              <a:t>7</a:t>
            </a:fld>
            <a:endParaRPr lang="en-US"/>
          </a:p>
        </p:txBody>
      </p:sp>
    </p:spTree>
    <p:extLst>
      <p:ext uri="{BB962C8B-B14F-4D97-AF65-F5344CB8AC3E}">
        <p14:creationId xmlns:p14="http://schemas.microsoft.com/office/powerpoint/2010/main" val="390631319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0B41DB6-8650-4E12-A430-5ACA871920E5}" type="slidenum">
              <a:rPr lang="en-US" smtClean="0"/>
              <a:t>9</a:t>
            </a:fld>
            <a:endParaRPr lang="en-US"/>
          </a:p>
        </p:txBody>
      </p:sp>
    </p:spTree>
    <p:extLst>
      <p:ext uri="{BB962C8B-B14F-4D97-AF65-F5344CB8AC3E}">
        <p14:creationId xmlns:p14="http://schemas.microsoft.com/office/powerpoint/2010/main" val="296059061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80B41DB6-8650-4E12-A430-5ACA871920E5}" type="slidenum">
              <a:rPr lang="en-US" smtClean="0"/>
              <a:t>10</a:t>
            </a:fld>
            <a:endParaRPr lang="en-US"/>
          </a:p>
        </p:txBody>
      </p:sp>
    </p:spTree>
    <p:extLst>
      <p:ext uri="{BB962C8B-B14F-4D97-AF65-F5344CB8AC3E}">
        <p14:creationId xmlns:p14="http://schemas.microsoft.com/office/powerpoint/2010/main" val="276455047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100" dirty="0"/>
          </a:p>
        </p:txBody>
      </p:sp>
      <p:sp>
        <p:nvSpPr>
          <p:cNvPr id="4" name="Slide Number Placeholder 3"/>
          <p:cNvSpPr>
            <a:spLocks noGrp="1"/>
          </p:cNvSpPr>
          <p:nvPr>
            <p:ph type="sldNum" sz="quarter" idx="5"/>
          </p:nvPr>
        </p:nvSpPr>
        <p:spPr/>
        <p:txBody>
          <a:bodyPr/>
          <a:lstStyle/>
          <a:p>
            <a:fld id="{EB937F48-D485-49AB-BF6E-DE5EA95E8848}" type="slidenum">
              <a:rPr lang="en-US" smtClean="0"/>
              <a:t>11</a:t>
            </a:fld>
            <a:endParaRPr lang="en-US"/>
          </a:p>
        </p:txBody>
      </p:sp>
    </p:spTree>
    <p:extLst>
      <p:ext uri="{BB962C8B-B14F-4D97-AF65-F5344CB8AC3E}">
        <p14:creationId xmlns:p14="http://schemas.microsoft.com/office/powerpoint/2010/main" val="238764920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userDrawn="1">
  <p:cSld name="Title Slide">
    <p:spTree>
      <p:nvGrpSpPr>
        <p:cNvPr id="1" name=""/>
        <p:cNvGrpSpPr/>
        <p:nvPr/>
      </p:nvGrpSpPr>
      <p:grpSpPr>
        <a:xfrm>
          <a:off x="0" y="0"/>
          <a:ext cx="0" cy="0"/>
          <a:chOff x="0" y="0"/>
          <a:chExt cx="0" cy="0"/>
        </a:xfrm>
      </p:grpSpPr>
      <p:sp>
        <p:nvSpPr>
          <p:cNvPr id="7" name="Title 1">
            <a:extLst>
              <a:ext uri="{FF2B5EF4-FFF2-40B4-BE49-F238E27FC236}">
                <a16:creationId xmlns:a16="http://schemas.microsoft.com/office/drawing/2014/main" id="{D1C6DB31-0A8F-3189-E999-AB2A745EAC0D}"/>
              </a:ext>
            </a:extLst>
          </p:cNvPr>
          <p:cNvSpPr>
            <a:spLocks noGrp="1"/>
          </p:cNvSpPr>
          <p:nvPr>
            <p:ph type="ctrTitle" hasCustomPrompt="1"/>
          </p:nvPr>
        </p:nvSpPr>
        <p:spPr>
          <a:xfrm>
            <a:off x="3927552" y="1998522"/>
            <a:ext cx="7796690" cy="1724297"/>
          </a:xfrm>
          <a:prstGeom prst="rect">
            <a:avLst/>
          </a:prstGeom>
        </p:spPr>
        <p:txBody>
          <a:bodyPr anchor="b">
            <a:normAutofit/>
          </a:bodyPr>
          <a:lstStyle>
            <a:lvl1pPr algn="l">
              <a:defRPr sz="4400" b="1" cap="none" baseline="0">
                <a:solidFill>
                  <a:schemeClr val="tx2"/>
                </a:solidFill>
                <a:latin typeface="+mn-lt"/>
                <a:ea typeface="Cambria" charset="0"/>
                <a:cs typeface="DokChampa" panose="020B0502040204020203" pitchFamily="34" charset="-34"/>
              </a:defRPr>
            </a:lvl1pPr>
          </a:lstStyle>
          <a:p>
            <a:r>
              <a:rPr lang="en-US" dirty="0"/>
              <a:t>Click to edit presentation title</a:t>
            </a:r>
          </a:p>
        </p:txBody>
      </p:sp>
      <p:sp>
        <p:nvSpPr>
          <p:cNvPr id="8" name="Subtitle 2">
            <a:extLst>
              <a:ext uri="{FF2B5EF4-FFF2-40B4-BE49-F238E27FC236}">
                <a16:creationId xmlns:a16="http://schemas.microsoft.com/office/drawing/2014/main" id="{7D003AB2-0822-0240-0618-78300846F821}"/>
              </a:ext>
            </a:extLst>
          </p:cNvPr>
          <p:cNvSpPr>
            <a:spLocks noGrp="1"/>
          </p:cNvSpPr>
          <p:nvPr>
            <p:ph type="subTitle" idx="1" hasCustomPrompt="1"/>
          </p:nvPr>
        </p:nvSpPr>
        <p:spPr>
          <a:xfrm>
            <a:off x="3927551" y="4074269"/>
            <a:ext cx="7796692" cy="294203"/>
          </a:xfrm>
        </p:spPr>
        <p:txBody>
          <a:bodyPr>
            <a:noAutofit/>
          </a:bodyPr>
          <a:lstStyle>
            <a:lvl1pPr marL="0" indent="0" algn="l">
              <a:buNone/>
              <a:defRPr sz="2800" b="1">
                <a:solidFill>
                  <a:schemeClr val="accent1"/>
                </a:solidFill>
                <a:latin typeface="+mj-lt"/>
                <a:ea typeface="Arial" charset="0"/>
                <a:cs typeface="Arial" charset="0"/>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dirty="0"/>
              <a:t>Click to edit subtitle</a:t>
            </a:r>
          </a:p>
        </p:txBody>
      </p:sp>
      <p:sp>
        <p:nvSpPr>
          <p:cNvPr id="11" name="Text Placeholder 9">
            <a:extLst>
              <a:ext uri="{FF2B5EF4-FFF2-40B4-BE49-F238E27FC236}">
                <a16:creationId xmlns:a16="http://schemas.microsoft.com/office/drawing/2014/main" id="{57CB72D2-4A6F-E184-EBAA-692DE1E9947B}"/>
              </a:ext>
            </a:extLst>
          </p:cNvPr>
          <p:cNvSpPr>
            <a:spLocks noGrp="1"/>
          </p:cNvSpPr>
          <p:nvPr>
            <p:ph type="body" sz="quarter" idx="13" hasCustomPrompt="1"/>
          </p:nvPr>
        </p:nvSpPr>
        <p:spPr>
          <a:xfrm>
            <a:off x="3928612" y="4860530"/>
            <a:ext cx="7795715" cy="281257"/>
          </a:xfrm>
          <a:prstGeom prst="rect">
            <a:avLst/>
          </a:prstGeom>
        </p:spPr>
        <p:txBody>
          <a:bodyPr>
            <a:noAutofit/>
          </a:bodyPr>
          <a:lstStyle>
            <a:lvl1pPr marL="0" indent="0" algn="l">
              <a:buNone/>
              <a:defRPr sz="2000" b="1">
                <a:solidFill>
                  <a:schemeClr val="tx2"/>
                </a:solidFill>
              </a:defRPr>
            </a:lvl1pPr>
          </a:lstStyle>
          <a:p>
            <a:pPr lvl="0"/>
            <a:r>
              <a:rPr lang="en-US" dirty="0"/>
              <a:t>Click to edit DEPARMENT NAME</a:t>
            </a:r>
          </a:p>
        </p:txBody>
      </p:sp>
      <p:sp>
        <p:nvSpPr>
          <p:cNvPr id="15" name="Text Placeholder 14">
            <a:extLst>
              <a:ext uri="{FF2B5EF4-FFF2-40B4-BE49-F238E27FC236}">
                <a16:creationId xmlns:a16="http://schemas.microsoft.com/office/drawing/2014/main" id="{4E76748A-07B3-42A4-A1A1-A983F80AD51F}"/>
              </a:ext>
            </a:extLst>
          </p:cNvPr>
          <p:cNvSpPr>
            <a:spLocks noGrp="1"/>
          </p:cNvSpPr>
          <p:nvPr>
            <p:ph type="body" sz="quarter" idx="15" hasCustomPrompt="1"/>
          </p:nvPr>
        </p:nvSpPr>
        <p:spPr>
          <a:xfrm>
            <a:off x="3927475" y="5177086"/>
            <a:ext cx="7795715" cy="294202"/>
          </a:xfrm>
        </p:spPr>
        <p:txBody>
          <a:bodyPr>
            <a:noAutofit/>
          </a:bodyPr>
          <a:lstStyle>
            <a:lvl1pPr marL="0" indent="0">
              <a:buNone/>
              <a:defRPr lang="en-US" sz="1800" i="1" dirty="0"/>
            </a:lvl1p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lang="en-US" dirty="0"/>
              <a:t>Click to edit Date</a:t>
            </a:r>
          </a:p>
        </p:txBody>
      </p:sp>
      <p:sp>
        <p:nvSpPr>
          <p:cNvPr id="17" name="Picture Placeholder 16">
            <a:extLst>
              <a:ext uri="{FF2B5EF4-FFF2-40B4-BE49-F238E27FC236}">
                <a16:creationId xmlns:a16="http://schemas.microsoft.com/office/drawing/2014/main" id="{BCD86D16-4920-A31D-E8B6-511E2BFBEBF7}"/>
              </a:ext>
            </a:extLst>
          </p:cNvPr>
          <p:cNvSpPr>
            <a:spLocks noGrp="1"/>
          </p:cNvSpPr>
          <p:nvPr>
            <p:ph type="pic" sz="quarter" idx="16"/>
          </p:nvPr>
        </p:nvSpPr>
        <p:spPr>
          <a:xfrm>
            <a:off x="471195" y="-13632"/>
            <a:ext cx="3152776" cy="5974722"/>
          </a:xfrm>
        </p:spPr>
        <p:txBody>
          <a:bodyPr/>
          <a:lstStyle>
            <a:lvl1pPr marL="0" indent="0">
              <a:buNone/>
              <a:defRPr/>
            </a:lvl1pPr>
          </a:lstStyle>
          <a:p>
            <a:r>
              <a:rPr lang="en-US"/>
              <a:t>Click icon to add picture</a:t>
            </a:r>
            <a:endParaRPr lang="en-US" dirty="0"/>
          </a:p>
        </p:txBody>
      </p:sp>
      <p:sp>
        <p:nvSpPr>
          <p:cNvPr id="21" name="Text Placeholder 20">
            <a:extLst>
              <a:ext uri="{FF2B5EF4-FFF2-40B4-BE49-F238E27FC236}">
                <a16:creationId xmlns:a16="http://schemas.microsoft.com/office/drawing/2014/main" id="{D11A8111-EF09-D40E-3A23-157EF7392C86}"/>
              </a:ext>
            </a:extLst>
          </p:cNvPr>
          <p:cNvSpPr>
            <a:spLocks noGrp="1"/>
          </p:cNvSpPr>
          <p:nvPr>
            <p:ph type="body" sz="quarter" idx="17"/>
          </p:nvPr>
        </p:nvSpPr>
        <p:spPr>
          <a:xfrm>
            <a:off x="471488" y="6154738"/>
            <a:ext cx="3152775" cy="430212"/>
          </a:xfrm>
        </p:spPr>
        <p:txBody>
          <a:bodyPr>
            <a:normAutofit/>
          </a:bodyPr>
          <a:lstStyle>
            <a:lvl1pPr marL="0" indent="0" algn="ctr">
              <a:buNone/>
              <a:defRPr sz="1400" b="1"/>
            </a:lvl1pPr>
          </a:lstStyle>
          <a:p>
            <a:pPr lvl="0"/>
            <a:r>
              <a:rPr lang="en-US"/>
              <a:t>Click to edit Master text styles</a:t>
            </a:r>
          </a:p>
        </p:txBody>
      </p:sp>
      <p:cxnSp>
        <p:nvCxnSpPr>
          <p:cNvPr id="2" name="Straight Connector 1">
            <a:extLst>
              <a:ext uri="{FF2B5EF4-FFF2-40B4-BE49-F238E27FC236}">
                <a16:creationId xmlns:a16="http://schemas.microsoft.com/office/drawing/2014/main" id="{FA7BCE87-0ACC-8560-B134-2524AFD23647}"/>
              </a:ext>
              <a:ext uri="{C183D7F6-B498-43B3-948B-1728B52AA6E4}">
                <adec:decorative xmlns:adec="http://schemas.microsoft.com/office/drawing/2017/decorative" val="1"/>
              </a:ext>
            </a:extLst>
          </p:cNvPr>
          <p:cNvCxnSpPr>
            <a:cxnSpLocks/>
          </p:cNvCxnSpPr>
          <p:nvPr userDrawn="1"/>
        </p:nvCxnSpPr>
        <p:spPr>
          <a:xfrm>
            <a:off x="3460852" y="3851184"/>
            <a:ext cx="8264423" cy="0"/>
          </a:xfrm>
          <a:prstGeom prst="line">
            <a:avLst/>
          </a:prstGeom>
          <a:ln w="38100">
            <a:solidFill>
              <a:schemeClr val="accent1"/>
            </a:solidFill>
          </a:ln>
          <a:effectLst/>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7654008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4 icon">
    <p:spTree>
      <p:nvGrpSpPr>
        <p:cNvPr id="1" name=""/>
        <p:cNvGrpSpPr/>
        <p:nvPr/>
      </p:nvGrpSpPr>
      <p:grpSpPr>
        <a:xfrm>
          <a:off x="0" y="0"/>
          <a:ext cx="0" cy="0"/>
          <a:chOff x="0" y="0"/>
          <a:chExt cx="0" cy="0"/>
        </a:xfrm>
      </p:grpSpPr>
      <p:grpSp>
        <p:nvGrpSpPr>
          <p:cNvPr id="25" name="Group 24">
            <a:extLst>
              <a:ext uri="{FF2B5EF4-FFF2-40B4-BE49-F238E27FC236}">
                <a16:creationId xmlns:a16="http://schemas.microsoft.com/office/drawing/2014/main" id="{3C07A582-CD87-A189-D6AD-EAAC5B7FF44A}"/>
              </a:ext>
              <a:ext uri="{C183D7F6-B498-43B3-948B-1728B52AA6E4}">
                <adec:decorative xmlns:adec="http://schemas.microsoft.com/office/drawing/2017/decorative" val="1"/>
              </a:ext>
            </a:extLst>
          </p:cNvPr>
          <p:cNvGrpSpPr/>
          <p:nvPr userDrawn="1"/>
        </p:nvGrpSpPr>
        <p:grpSpPr>
          <a:xfrm>
            <a:off x="0" y="-91440"/>
            <a:ext cx="12192000" cy="594447"/>
            <a:chOff x="0" y="-15903"/>
            <a:chExt cx="12192000" cy="594447"/>
          </a:xfrm>
        </p:grpSpPr>
        <p:cxnSp>
          <p:nvCxnSpPr>
            <p:cNvPr id="26" name="Straight Connector 25">
              <a:extLst>
                <a:ext uri="{FF2B5EF4-FFF2-40B4-BE49-F238E27FC236}">
                  <a16:creationId xmlns:a16="http://schemas.microsoft.com/office/drawing/2014/main" id="{CB4A0F5F-4D38-BB3A-74C0-03CCE408CBDC}"/>
                </a:ext>
              </a:extLst>
            </p:cNvPr>
            <p:cNvCxnSpPr>
              <a:cxnSpLocks/>
            </p:cNvCxnSpPr>
            <p:nvPr userDrawn="1"/>
          </p:nvCxnSpPr>
          <p:spPr>
            <a:xfrm>
              <a:off x="0" y="365125"/>
              <a:ext cx="12192000" cy="0"/>
            </a:xfrm>
            <a:prstGeom prst="line">
              <a:avLst/>
            </a:prstGeom>
            <a:ln w="38100"/>
          </p:spPr>
          <p:style>
            <a:lnRef idx="2">
              <a:schemeClr val="accent1"/>
            </a:lnRef>
            <a:fillRef idx="0">
              <a:schemeClr val="accent1"/>
            </a:fillRef>
            <a:effectRef idx="1">
              <a:schemeClr val="accent1"/>
            </a:effectRef>
            <a:fontRef idx="minor">
              <a:schemeClr val="tx1"/>
            </a:fontRef>
          </p:style>
        </p:cxnSp>
        <p:sp>
          <p:nvSpPr>
            <p:cNvPr id="27" name="Isosceles Triangle 26">
              <a:extLst>
                <a:ext uri="{FF2B5EF4-FFF2-40B4-BE49-F238E27FC236}">
                  <a16:creationId xmlns:a16="http://schemas.microsoft.com/office/drawing/2014/main" id="{A86DD342-6504-D3DC-D577-E0DE1D299CE3}"/>
                </a:ext>
              </a:extLst>
            </p:cNvPr>
            <p:cNvSpPr/>
            <p:nvPr userDrawn="1"/>
          </p:nvSpPr>
          <p:spPr>
            <a:xfrm rot="10800000">
              <a:off x="356586" y="213420"/>
              <a:ext cx="963228" cy="365124"/>
            </a:xfrm>
            <a:prstGeom prst="triangle">
              <a:avLst/>
            </a:prstGeom>
            <a:solidFill>
              <a:schemeClr val="tx2"/>
            </a:solidFill>
            <a:ln w="38100">
              <a:solidFill>
                <a:schemeClr val="accent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8" name="Rectangle 27">
              <a:extLst>
                <a:ext uri="{FF2B5EF4-FFF2-40B4-BE49-F238E27FC236}">
                  <a16:creationId xmlns:a16="http://schemas.microsoft.com/office/drawing/2014/main" id="{A42093FC-D776-EBE4-5D5F-632B50086F5F}"/>
                </a:ext>
              </a:extLst>
            </p:cNvPr>
            <p:cNvSpPr/>
            <p:nvPr userDrawn="1"/>
          </p:nvSpPr>
          <p:spPr>
            <a:xfrm>
              <a:off x="0" y="-15903"/>
              <a:ext cx="12192000" cy="365126"/>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a:t> </a:t>
              </a:r>
            </a:p>
          </p:txBody>
        </p:sp>
      </p:grpSp>
      <p:sp>
        <p:nvSpPr>
          <p:cNvPr id="2" name="Title 1">
            <a:extLst>
              <a:ext uri="{FF2B5EF4-FFF2-40B4-BE49-F238E27FC236}">
                <a16:creationId xmlns:a16="http://schemas.microsoft.com/office/drawing/2014/main" id="{A921798E-2B93-3458-8E93-29F46FAB2E0C}"/>
              </a:ext>
            </a:extLst>
          </p:cNvPr>
          <p:cNvSpPr>
            <a:spLocks noGrp="1"/>
          </p:cNvSpPr>
          <p:nvPr>
            <p:ph type="title"/>
          </p:nvPr>
        </p:nvSpPr>
        <p:spPr/>
        <p:txBody>
          <a:bodyPr/>
          <a:lstStyle/>
          <a:p>
            <a:r>
              <a:rPr lang="en-US"/>
              <a:t>Click to edit Master title style</a:t>
            </a:r>
            <a:endParaRPr lang="en-US" dirty="0"/>
          </a:p>
        </p:txBody>
      </p:sp>
      <p:sp>
        <p:nvSpPr>
          <p:cNvPr id="5" name="Text Placeholder 18">
            <a:extLst>
              <a:ext uri="{FF2B5EF4-FFF2-40B4-BE49-F238E27FC236}">
                <a16:creationId xmlns:a16="http://schemas.microsoft.com/office/drawing/2014/main" id="{0666C2C4-CB95-9095-9AEA-37E9A80E3346}"/>
              </a:ext>
            </a:extLst>
          </p:cNvPr>
          <p:cNvSpPr>
            <a:spLocks noGrp="1"/>
          </p:cNvSpPr>
          <p:nvPr>
            <p:ph type="body" sz="quarter" idx="18"/>
          </p:nvPr>
        </p:nvSpPr>
        <p:spPr>
          <a:xfrm>
            <a:off x="838200" y="1828518"/>
            <a:ext cx="10515600" cy="838488"/>
          </a:xfrm>
        </p:spPr>
        <p:txBody>
          <a:bodyPr>
            <a:normAutofit/>
          </a:bodyPr>
          <a:lstStyle>
            <a:lvl1pPr marL="0" indent="0">
              <a:spcBef>
                <a:spcPts val="0"/>
              </a:spcBef>
              <a:spcAft>
                <a:spcPts val="0"/>
              </a:spcAft>
              <a:buNone/>
              <a:defRPr sz="1800"/>
            </a:lvl1pPr>
          </a:lstStyle>
          <a:p>
            <a:pPr lvl="0"/>
            <a:r>
              <a:rPr lang="en-US"/>
              <a:t>Click to edit Master text styles</a:t>
            </a:r>
          </a:p>
        </p:txBody>
      </p:sp>
      <p:sp>
        <p:nvSpPr>
          <p:cNvPr id="3" name="Content Placeholder 4">
            <a:extLst>
              <a:ext uri="{FF2B5EF4-FFF2-40B4-BE49-F238E27FC236}">
                <a16:creationId xmlns:a16="http://schemas.microsoft.com/office/drawing/2014/main" id="{546F5C12-53A6-41D8-11E8-370925C95034}"/>
              </a:ext>
            </a:extLst>
          </p:cNvPr>
          <p:cNvSpPr>
            <a:spLocks noGrp="1"/>
          </p:cNvSpPr>
          <p:nvPr>
            <p:ph sz="quarter" idx="37" hasCustomPrompt="1"/>
          </p:nvPr>
        </p:nvSpPr>
        <p:spPr>
          <a:xfrm>
            <a:off x="560428" y="2748662"/>
            <a:ext cx="2415009" cy="1828800"/>
          </a:xfrm>
          <a:prstGeom prst="rect">
            <a:avLst/>
          </a:prstGeom>
        </p:spPr>
        <p:txBody>
          <a:bodyPr anchor="ctr"/>
          <a:lstStyle>
            <a:lvl1pPr marL="0" indent="0" algn="ctr">
              <a:buNone/>
              <a:defRPr/>
            </a:lvl1pPr>
          </a:lstStyle>
          <a:p>
            <a:pPr lvl="0"/>
            <a:r>
              <a:rPr lang="en-US" dirty="0"/>
              <a:t>Add text or image</a:t>
            </a:r>
          </a:p>
        </p:txBody>
      </p:sp>
      <p:sp>
        <p:nvSpPr>
          <p:cNvPr id="4" name="Content Placeholder 3">
            <a:extLst>
              <a:ext uri="{FF2B5EF4-FFF2-40B4-BE49-F238E27FC236}">
                <a16:creationId xmlns:a16="http://schemas.microsoft.com/office/drawing/2014/main" id="{929F6894-5848-6A61-A7AB-A188F4DFDB8C}"/>
              </a:ext>
            </a:extLst>
          </p:cNvPr>
          <p:cNvSpPr>
            <a:spLocks noGrp="1"/>
          </p:cNvSpPr>
          <p:nvPr>
            <p:ph sz="quarter" idx="31" hasCustomPrompt="1"/>
          </p:nvPr>
        </p:nvSpPr>
        <p:spPr>
          <a:xfrm>
            <a:off x="560428" y="4739613"/>
            <a:ext cx="2415009" cy="1828799"/>
          </a:xfrm>
        </p:spPr>
        <p:txBody>
          <a:bodyPr/>
          <a:lstStyle>
            <a:lvl1pPr marL="0" indent="0" algn="ctr">
              <a:buNone/>
              <a:defRPr/>
            </a:lvl1pPr>
          </a:lstStyle>
          <a:p>
            <a:pPr lvl="0"/>
            <a:r>
              <a:rPr lang="en-US" dirty="0"/>
              <a:t>Add text or image</a:t>
            </a:r>
          </a:p>
        </p:txBody>
      </p:sp>
      <p:sp>
        <p:nvSpPr>
          <p:cNvPr id="15" name="Content Placeholder 4">
            <a:extLst>
              <a:ext uri="{FF2B5EF4-FFF2-40B4-BE49-F238E27FC236}">
                <a16:creationId xmlns:a16="http://schemas.microsoft.com/office/drawing/2014/main" id="{8DB0FB18-E838-29EF-E1AE-BDDA875C4399}"/>
              </a:ext>
            </a:extLst>
          </p:cNvPr>
          <p:cNvSpPr>
            <a:spLocks noGrp="1"/>
          </p:cNvSpPr>
          <p:nvPr>
            <p:ph sz="quarter" idx="38" hasCustomPrompt="1"/>
          </p:nvPr>
        </p:nvSpPr>
        <p:spPr>
          <a:xfrm>
            <a:off x="3398319" y="2748662"/>
            <a:ext cx="2415009" cy="1828800"/>
          </a:xfrm>
          <a:prstGeom prst="rect">
            <a:avLst/>
          </a:prstGeom>
        </p:spPr>
        <p:txBody>
          <a:bodyPr anchor="ctr"/>
          <a:lstStyle>
            <a:lvl1pPr marL="0" indent="0" algn="ctr">
              <a:buNone/>
              <a:defRPr/>
            </a:lvl1pPr>
          </a:lstStyle>
          <a:p>
            <a:pPr lvl="0"/>
            <a:r>
              <a:rPr lang="en-US" dirty="0"/>
              <a:t>Add text or image</a:t>
            </a:r>
          </a:p>
        </p:txBody>
      </p:sp>
      <p:sp>
        <p:nvSpPr>
          <p:cNvPr id="16" name="Content Placeholder 3">
            <a:extLst>
              <a:ext uri="{FF2B5EF4-FFF2-40B4-BE49-F238E27FC236}">
                <a16:creationId xmlns:a16="http://schemas.microsoft.com/office/drawing/2014/main" id="{EE52331F-9869-8C27-8BDD-9270EF6DA147}"/>
              </a:ext>
            </a:extLst>
          </p:cNvPr>
          <p:cNvSpPr>
            <a:spLocks noGrp="1"/>
          </p:cNvSpPr>
          <p:nvPr>
            <p:ph sz="quarter" idx="39" hasCustomPrompt="1"/>
          </p:nvPr>
        </p:nvSpPr>
        <p:spPr>
          <a:xfrm>
            <a:off x="3395006" y="4739613"/>
            <a:ext cx="2415009" cy="1828799"/>
          </a:xfrm>
        </p:spPr>
        <p:txBody>
          <a:bodyPr/>
          <a:lstStyle>
            <a:lvl1pPr marL="0" indent="0" algn="ctr">
              <a:buNone/>
              <a:defRPr/>
            </a:lvl1pPr>
          </a:lstStyle>
          <a:p>
            <a:pPr lvl="0"/>
            <a:r>
              <a:rPr lang="en-US" dirty="0"/>
              <a:t>Add text or image</a:t>
            </a:r>
          </a:p>
        </p:txBody>
      </p:sp>
      <p:sp>
        <p:nvSpPr>
          <p:cNvPr id="17" name="Content Placeholder 4">
            <a:extLst>
              <a:ext uri="{FF2B5EF4-FFF2-40B4-BE49-F238E27FC236}">
                <a16:creationId xmlns:a16="http://schemas.microsoft.com/office/drawing/2014/main" id="{CBE96124-C53F-3D77-4D2E-723CBFCCB16F}"/>
              </a:ext>
            </a:extLst>
          </p:cNvPr>
          <p:cNvSpPr>
            <a:spLocks noGrp="1"/>
          </p:cNvSpPr>
          <p:nvPr>
            <p:ph sz="quarter" idx="40" hasCustomPrompt="1"/>
          </p:nvPr>
        </p:nvSpPr>
        <p:spPr>
          <a:xfrm>
            <a:off x="6226272" y="2748662"/>
            <a:ext cx="2415009" cy="1828800"/>
          </a:xfrm>
          <a:prstGeom prst="rect">
            <a:avLst/>
          </a:prstGeom>
        </p:spPr>
        <p:txBody>
          <a:bodyPr anchor="ctr"/>
          <a:lstStyle>
            <a:lvl1pPr marL="0" indent="0" algn="ctr">
              <a:buNone/>
              <a:defRPr/>
            </a:lvl1pPr>
          </a:lstStyle>
          <a:p>
            <a:pPr lvl="0"/>
            <a:r>
              <a:rPr lang="en-US" dirty="0"/>
              <a:t>Add text or image</a:t>
            </a:r>
          </a:p>
        </p:txBody>
      </p:sp>
      <p:sp>
        <p:nvSpPr>
          <p:cNvPr id="18" name="Content Placeholder 3">
            <a:extLst>
              <a:ext uri="{FF2B5EF4-FFF2-40B4-BE49-F238E27FC236}">
                <a16:creationId xmlns:a16="http://schemas.microsoft.com/office/drawing/2014/main" id="{6B7770DE-D134-8D53-DDEA-43A586D653E6}"/>
              </a:ext>
            </a:extLst>
          </p:cNvPr>
          <p:cNvSpPr>
            <a:spLocks noGrp="1"/>
          </p:cNvSpPr>
          <p:nvPr>
            <p:ph sz="quarter" idx="41" hasCustomPrompt="1"/>
          </p:nvPr>
        </p:nvSpPr>
        <p:spPr>
          <a:xfrm>
            <a:off x="6229584" y="4739613"/>
            <a:ext cx="2415009" cy="1828799"/>
          </a:xfrm>
        </p:spPr>
        <p:txBody>
          <a:bodyPr/>
          <a:lstStyle>
            <a:lvl1pPr marL="0" indent="0" algn="ctr">
              <a:buNone/>
              <a:defRPr/>
            </a:lvl1pPr>
          </a:lstStyle>
          <a:p>
            <a:pPr lvl="0"/>
            <a:r>
              <a:rPr lang="en-US" dirty="0"/>
              <a:t>Add text or image</a:t>
            </a:r>
          </a:p>
        </p:txBody>
      </p:sp>
      <p:sp>
        <p:nvSpPr>
          <p:cNvPr id="19" name="Content Placeholder 4">
            <a:extLst>
              <a:ext uri="{FF2B5EF4-FFF2-40B4-BE49-F238E27FC236}">
                <a16:creationId xmlns:a16="http://schemas.microsoft.com/office/drawing/2014/main" id="{1EE8AD13-B3F1-FAE6-179A-369E14C91F55}"/>
              </a:ext>
            </a:extLst>
          </p:cNvPr>
          <p:cNvSpPr>
            <a:spLocks noGrp="1"/>
          </p:cNvSpPr>
          <p:nvPr>
            <p:ph sz="quarter" idx="42" hasCustomPrompt="1"/>
          </p:nvPr>
        </p:nvSpPr>
        <p:spPr>
          <a:xfrm>
            <a:off x="9064163" y="2748662"/>
            <a:ext cx="2415009" cy="1828800"/>
          </a:xfrm>
          <a:prstGeom prst="rect">
            <a:avLst/>
          </a:prstGeom>
        </p:spPr>
        <p:txBody>
          <a:bodyPr anchor="ctr"/>
          <a:lstStyle>
            <a:lvl1pPr marL="0" indent="0" algn="ctr">
              <a:buNone/>
              <a:defRPr/>
            </a:lvl1pPr>
          </a:lstStyle>
          <a:p>
            <a:pPr lvl="0"/>
            <a:r>
              <a:rPr lang="en-US" dirty="0"/>
              <a:t>Add text or image</a:t>
            </a:r>
          </a:p>
        </p:txBody>
      </p:sp>
      <p:sp>
        <p:nvSpPr>
          <p:cNvPr id="20" name="Content Placeholder 3">
            <a:extLst>
              <a:ext uri="{FF2B5EF4-FFF2-40B4-BE49-F238E27FC236}">
                <a16:creationId xmlns:a16="http://schemas.microsoft.com/office/drawing/2014/main" id="{16AF1872-596D-D0F0-0578-601B8A00D301}"/>
              </a:ext>
            </a:extLst>
          </p:cNvPr>
          <p:cNvSpPr>
            <a:spLocks noGrp="1"/>
          </p:cNvSpPr>
          <p:nvPr>
            <p:ph sz="quarter" idx="43" hasCustomPrompt="1"/>
          </p:nvPr>
        </p:nvSpPr>
        <p:spPr>
          <a:xfrm>
            <a:off x="9064163" y="4739613"/>
            <a:ext cx="2415009" cy="1828799"/>
          </a:xfrm>
        </p:spPr>
        <p:txBody>
          <a:bodyPr/>
          <a:lstStyle>
            <a:lvl1pPr marL="0" indent="0" algn="ctr">
              <a:buNone/>
              <a:defRPr/>
            </a:lvl1pPr>
          </a:lstStyle>
          <a:p>
            <a:pPr lvl="0"/>
            <a:r>
              <a:rPr lang="en-US" dirty="0"/>
              <a:t>Add text or image</a:t>
            </a:r>
          </a:p>
        </p:txBody>
      </p:sp>
      <p:pic>
        <p:nvPicPr>
          <p:cNvPr id="8" name="Picture 7" descr="Minnesota State logo.">
            <a:extLst>
              <a:ext uri="{FF2B5EF4-FFF2-40B4-BE49-F238E27FC236}">
                <a16:creationId xmlns:a16="http://schemas.microsoft.com/office/drawing/2014/main" id="{24F6401E-E9D4-01F4-FA60-52E40AC7EB61}"/>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117580" y="6272213"/>
            <a:ext cx="1188720" cy="402335"/>
          </a:xfrm>
          <a:prstGeom prst="rect">
            <a:avLst/>
          </a:prstGeom>
        </p:spPr>
      </p:pic>
      <p:sp>
        <p:nvSpPr>
          <p:cNvPr id="7" name="TextBox 6">
            <a:extLst>
              <a:ext uri="{FF2B5EF4-FFF2-40B4-BE49-F238E27FC236}">
                <a16:creationId xmlns:a16="http://schemas.microsoft.com/office/drawing/2014/main" id="{0C4ED0D2-716A-E12B-035E-26A8BD9AAF35}"/>
              </a:ext>
            </a:extLst>
          </p:cNvPr>
          <p:cNvSpPr txBox="1"/>
          <p:nvPr userDrawn="1"/>
        </p:nvSpPr>
        <p:spPr>
          <a:xfrm>
            <a:off x="11498580" y="6620947"/>
            <a:ext cx="457200" cy="200055"/>
          </a:xfrm>
          <a:prstGeom prst="rect">
            <a:avLst/>
          </a:prstGeom>
          <a:noFill/>
        </p:spPr>
        <p:txBody>
          <a:bodyPr wrap="square" rtlCol="0">
            <a:spAutoFit/>
          </a:bodyPr>
          <a:lstStyle/>
          <a:p>
            <a:pPr algn="ctr"/>
            <a:fld id="{D83FE643-7C41-44D2-A7F3-B4EB1EC4DD70}" type="slidenum">
              <a:rPr lang="en-US" sz="700" b="1" smtClean="0">
                <a:solidFill>
                  <a:srgbClr val="003C66"/>
                </a:solidFill>
              </a:rPr>
              <a:t>‹#›</a:t>
            </a:fld>
            <a:endParaRPr lang="en-US" sz="700" b="1">
              <a:solidFill>
                <a:srgbClr val="003C66"/>
              </a:solidFill>
            </a:endParaRPr>
          </a:p>
        </p:txBody>
      </p:sp>
    </p:spTree>
    <p:extLst>
      <p:ext uri="{BB962C8B-B14F-4D97-AF65-F5344CB8AC3E}">
        <p14:creationId xmlns:p14="http://schemas.microsoft.com/office/powerpoint/2010/main" val="225171440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3 icon">
    <p:spTree>
      <p:nvGrpSpPr>
        <p:cNvPr id="1" name=""/>
        <p:cNvGrpSpPr/>
        <p:nvPr/>
      </p:nvGrpSpPr>
      <p:grpSpPr>
        <a:xfrm>
          <a:off x="0" y="0"/>
          <a:ext cx="0" cy="0"/>
          <a:chOff x="0" y="0"/>
          <a:chExt cx="0" cy="0"/>
        </a:xfrm>
      </p:grpSpPr>
      <p:grpSp>
        <p:nvGrpSpPr>
          <p:cNvPr id="25" name="Group 24">
            <a:extLst>
              <a:ext uri="{FF2B5EF4-FFF2-40B4-BE49-F238E27FC236}">
                <a16:creationId xmlns:a16="http://schemas.microsoft.com/office/drawing/2014/main" id="{3C07A582-CD87-A189-D6AD-EAAC5B7FF44A}"/>
              </a:ext>
              <a:ext uri="{C183D7F6-B498-43B3-948B-1728B52AA6E4}">
                <adec:decorative xmlns:adec="http://schemas.microsoft.com/office/drawing/2017/decorative" val="1"/>
              </a:ext>
            </a:extLst>
          </p:cNvPr>
          <p:cNvGrpSpPr/>
          <p:nvPr userDrawn="1"/>
        </p:nvGrpSpPr>
        <p:grpSpPr>
          <a:xfrm>
            <a:off x="0" y="-91440"/>
            <a:ext cx="12192000" cy="594447"/>
            <a:chOff x="0" y="-15903"/>
            <a:chExt cx="12192000" cy="594447"/>
          </a:xfrm>
        </p:grpSpPr>
        <p:cxnSp>
          <p:nvCxnSpPr>
            <p:cNvPr id="26" name="Straight Connector 25">
              <a:extLst>
                <a:ext uri="{FF2B5EF4-FFF2-40B4-BE49-F238E27FC236}">
                  <a16:creationId xmlns:a16="http://schemas.microsoft.com/office/drawing/2014/main" id="{CB4A0F5F-4D38-BB3A-74C0-03CCE408CBDC}"/>
                </a:ext>
              </a:extLst>
            </p:cNvPr>
            <p:cNvCxnSpPr>
              <a:cxnSpLocks/>
            </p:cNvCxnSpPr>
            <p:nvPr userDrawn="1"/>
          </p:nvCxnSpPr>
          <p:spPr>
            <a:xfrm>
              <a:off x="0" y="365125"/>
              <a:ext cx="12192000" cy="0"/>
            </a:xfrm>
            <a:prstGeom prst="line">
              <a:avLst/>
            </a:prstGeom>
            <a:ln w="38100"/>
          </p:spPr>
          <p:style>
            <a:lnRef idx="2">
              <a:schemeClr val="accent1"/>
            </a:lnRef>
            <a:fillRef idx="0">
              <a:schemeClr val="accent1"/>
            </a:fillRef>
            <a:effectRef idx="1">
              <a:schemeClr val="accent1"/>
            </a:effectRef>
            <a:fontRef idx="minor">
              <a:schemeClr val="tx1"/>
            </a:fontRef>
          </p:style>
        </p:cxnSp>
        <p:sp>
          <p:nvSpPr>
            <p:cNvPr id="27" name="Isosceles Triangle 26">
              <a:extLst>
                <a:ext uri="{FF2B5EF4-FFF2-40B4-BE49-F238E27FC236}">
                  <a16:creationId xmlns:a16="http://schemas.microsoft.com/office/drawing/2014/main" id="{A86DD342-6504-D3DC-D577-E0DE1D299CE3}"/>
                </a:ext>
              </a:extLst>
            </p:cNvPr>
            <p:cNvSpPr/>
            <p:nvPr userDrawn="1"/>
          </p:nvSpPr>
          <p:spPr>
            <a:xfrm rot="10800000">
              <a:off x="356586" y="213420"/>
              <a:ext cx="963228" cy="365124"/>
            </a:xfrm>
            <a:prstGeom prst="triangle">
              <a:avLst/>
            </a:prstGeom>
            <a:solidFill>
              <a:schemeClr val="tx2"/>
            </a:solidFill>
            <a:ln w="38100">
              <a:solidFill>
                <a:schemeClr val="accent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8" name="Rectangle 27">
              <a:extLst>
                <a:ext uri="{FF2B5EF4-FFF2-40B4-BE49-F238E27FC236}">
                  <a16:creationId xmlns:a16="http://schemas.microsoft.com/office/drawing/2014/main" id="{A42093FC-D776-EBE4-5D5F-632B50086F5F}"/>
                </a:ext>
              </a:extLst>
            </p:cNvPr>
            <p:cNvSpPr/>
            <p:nvPr userDrawn="1"/>
          </p:nvSpPr>
          <p:spPr>
            <a:xfrm>
              <a:off x="0" y="-15903"/>
              <a:ext cx="12192000" cy="365126"/>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a:t> </a:t>
              </a:r>
            </a:p>
          </p:txBody>
        </p:sp>
      </p:grpSp>
      <p:sp>
        <p:nvSpPr>
          <p:cNvPr id="2" name="Title 1">
            <a:extLst>
              <a:ext uri="{FF2B5EF4-FFF2-40B4-BE49-F238E27FC236}">
                <a16:creationId xmlns:a16="http://schemas.microsoft.com/office/drawing/2014/main" id="{A921798E-2B93-3458-8E93-29F46FAB2E0C}"/>
              </a:ext>
            </a:extLst>
          </p:cNvPr>
          <p:cNvSpPr>
            <a:spLocks noGrp="1"/>
          </p:cNvSpPr>
          <p:nvPr>
            <p:ph type="title"/>
          </p:nvPr>
        </p:nvSpPr>
        <p:spPr/>
        <p:txBody>
          <a:bodyPr/>
          <a:lstStyle/>
          <a:p>
            <a:r>
              <a:rPr lang="en-US"/>
              <a:t>Click to edit Master title style</a:t>
            </a:r>
          </a:p>
        </p:txBody>
      </p:sp>
      <p:sp>
        <p:nvSpPr>
          <p:cNvPr id="10" name="Text Placeholder 18">
            <a:extLst>
              <a:ext uri="{FF2B5EF4-FFF2-40B4-BE49-F238E27FC236}">
                <a16:creationId xmlns:a16="http://schemas.microsoft.com/office/drawing/2014/main" id="{FEA851C1-9ABD-F266-28F4-B65A6705E28B}"/>
              </a:ext>
            </a:extLst>
          </p:cNvPr>
          <p:cNvSpPr>
            <a:spLocks noGrp="1"/>
          </p:cNvSpPr>
          <p:nvPr>
            <p:ph type="body" sz="quarter" idx="18"/>
          </p:nvPr>
        </p:nvSpPr>
        <p:spPr>
          <a:xfrm>
            <a:off x="838200" y="1828518"/>
            <a:ext cx="10515600" cy="838488"/>
          </a:xfrm>
        </p:spPr>
        <p:txBody>
          <a:bodyPr>
            <a:normAutofit/>
          </a:bodyPr>
          <a:lstStyle>
            <a:lvl1pPr marL="0" indent="0">
              <a:spcBef>
                <a:spcPts val="0"/>
              </a:spcBef>
              <a:spcAft>
                <a:spcPts val="0"/>
              </a:spcAft>
              <a:buNone/>
              <a:defRPr sz="1800"/>
            </a:lvl1pPr>
          </a:lstStyle>
          <a:p>
            <a:pPr lvl="0"/>
            <a:r>
              <a:rPr lang="en-US"/>
              <a:t>Click to edit Master text styles</a:t>
            </a:r>
          </a:p>
        </p:txBody>
      </p:sp>
      <p:pic>
        <p:nvPicPr>
          <p:cNvPr id="8" name="Picture 7" descr="Minnesota State logo.">
            <a:extLst>
              <a:ext uri="{FF2B5EF4-FFF2-40B4-BE49-F238E27FC236}">
                <a16:creationId xmlns:a16="http://schemas.microsoft.com/office/drawing/2014/main" id="{24F6401E-E9D4-01F4-FA60-52E40AC7EB61}"/>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117580" y="6272213"/>
            <a:ext cx="1188720" cy="402335"/>
          </a:xfrm>
          <a:prstGeom prst="rect">
            <a:avLst/>
          </a:prstGeom>
        </p:spPr>
      </p:pic>
      <p:sp>
        <p:nvSpPr>
          <p:cNvPr id="7" name="TextBox 6">
            <a:extLst>
              <a:ext uri="{FF2B5EF4-FFF2-40B4-BE49-F238E27FC236}">
                <a16:creationId xmlns:a16="http://schemas.microsoft.com/office/drawing/2014/main" id="{0C4ED0D2-716A-E12B-035E-26A8BD9AAF35}"/>
              </a:ext>
            </a:extLst>
          </p:cNvPr>
          <p:cNvSpPr txBox="1"/>
          <p:nvPr userDrawn="1"/>
        </p:nvSpPr>
        <p:spPr>
          <a:xfrm>
            <a:off x="11498580" y="6620947"/>
            <a:ext cx="457200" cy="200055"/>
          </a:xfrm>
          <a:prstGeom prst="rect">
            <a:avLst/>
          </a:prstGeom>
          <a:noFill/>
        </p:spPr>
        <p:txBody>
          <a:bodyPr wrap="square" rtlCol="0">
            <a:spAutoFit/>
          </a:bodyPr>
          <a:lstStyle/>
          <a:p>
            <a:pPr algn="ctr"/>
            <a:fld id="{D83FE643-7C41-44D2-A7F3-B4EB1EC4DD70}" type="slidenum">
              <a:rPr lang="en-US" sz="700" b="1" smtClean="0">
                <a:solidFill>
                  <a:srgbClr val="003C66"/>
                </a:solidFill>
              </a:rPr>
              <a:t>‹#›</a:t>
            </a:fld>
            <a:endParaRPr lang="en-US" sz="700" b="1">
              <a:solidFill>
                <a:srgbClr val="003C66"/>
              </a:solidFill>
            </a:endParaRPr>
          </a:p>
        </p:txBody>
      </p:sp>
      <p:sp>
        <p:nvSpPr>
          <p:cNvPr id="3" name="Content Placeholder 4">
            <a:extLst>
              <a:ext uri="{FF2B5EF4-FFF2-40B4-BE49-F238E27FC236}">
                <a16:creationId xmlns:a16="http://schemas.microsoft.com/office/drawing/2014/main" id="{D9E40824-578A-54AA-3604-D7D64317DAB0}"/>
              </a:ext>
            </a:extLst>
          </p:cNvPr>
          <p:cNvSpPr>
            <a:spLocks noGrp="1"/>
          </p:cNvSpPr>
          <p:nvPr>
            <p:ph sz="quarter" idx="32" hasCustomPrompt="1"/>
          </p:nvPr>
        </p:nvSpPr>
        <p:spPr>
          <a:xfrm>
            <a:off x="638355" y="2859417"/>
            <a:ext cx="3064813" cy="1828800"/>
          </a:xfrm>
          <a:prstGeom prst="rect">
            <a:avLst/>
          </a:prstGeom>
        </p:spPr>
        <p:txBody>
          <a:bodyPr anchor="ctr"/>
          <a:lstStyle>
            <a:lvl1pPr marL="0" indent="0" algn="ctr">
              <a:buNone/>
              <a:defRPr/>
            </a:lvl1pPr>
          </a:lstStyle>
          <a:p>
            <a:pPr lvl="0"/>
            <a:r>
              <a:rPr lang="en-US" dirty="0"/>
              <a:t>Add text or image</a:t>
            </a:r>
          </a:p>
        </p:txBody>
      </p:sp>
      <p:sp>
        <p:nvSpPr>
          <p:cNvPr id="4" name="Content Placeholder 3">
            <a:extLst>
              <a:ext uri="{FF2B5EF4-FFF2-40B4-BE49-F238E27FC236}">
                <a16:creationId xmlns:a16="http://schemas.microsoft.com/office/drawing/2014/main" id="{5C7B9BAC-F706-0EA1-A07C-C57820EFFBFB}"/>
              </a:ext>
            </a:extLst>
          </p:cNvPr>
          <p:cNvSpPr>
            <a:spLocks noGrp="1"/>
          </p:cNvSpPr>
          <p:nvPr>
            <p:ph sz="quarter" idx="31" hasCustomPrompt="1"/>
          </p:nvPr>
        </p:nvSpPr>
        <p:spPr>
          <a:xfrm>
            <a:off x="701951" y="4850368"/>
            <a:ext cx="3001217" cy="1828799"/>
          </a:xfrm>
        </p:spPr>
        <p:txBody>
          <a:bodyPr>
            <a:normAutofit/>
          </a:bodyPr>
          <a:lstStyle>
            <a:lvl1pPr marL="0" indent="0" algn="ctr">
              <a:buNone/>
              <a:defRPr sz="1800"/>
            </a:lvl1pPr>
          </a:lstStyle>
          <a:p>
            <a:pPr lvl="0"/>
            <a:r>
              <a:rPr lang="en-US" dirty="0"/>
              <a:t>Add text or image</a:t>
            </a:r>
          </a:p>
        </p:txBody>
      </p:sp>
      <p:sp>
        <p:nvSpPr>
          <p:cNvPr id="5" name="Content Placeholder 4">
            <a:extLst>
              <a:ext uri="{FF2B5EF4-FFF2-40B4-BE49-F238E27FC236}">
                <a16:creationId xmlns:a16="http://schemas.microsoft.com/office/drawing/2014/main" id="{F2F55F76-8043-2322-DD82-F0E139339371}"/>
              </a:ext>
            </a:extLst>
          </p:cNvPr>
          <p:cNvSpPr>
            <a:spLocks noGrp="1"/>
          </p:cNvSpPr>
          <p:nvPr>
            <p:ph sz="quarter" idx="33" hasCustomPrompt="1"/>
          </p:nvPr>
        </p:nvSpPr>
        <p:spPr>
          <a:xfrm>
            <a:off x="4519192" y="2859417"/>
            <a:ext cx="3001217" cy="1828800"/>
          </a:xfrm>
          <a:prstGeom prst="rect">
            <a:avLst/>
          </a:prstGeom>
        </p:spPr>
        <p:txBody>
          <a:bodyPr anchor="ctr"/>
          <a:lstStyle>
            <a:lvl1pPr marL="0" indent="0" algn="ctr">
              <a:buNone/>
              <a:defRPr/>
            </a:lvl1pPr>
          </a:lstStyle>
          <a:p>
            <a:pPr lvl="0"/>
            <a:r>
              <a:rPr lang="en-US" dirty="0"/>
              <a:t>Add text or image</a:t>
            </a:r>
          </a:p>
        </p:txBody>
      </p:sp>
      <p:sp>
        <p:nvSpPr>
          <p:cNvPr id="6" name="Content Placeholder 3">
            <a:extLst>
              <a:ext uri="{FF2B5EF4-FFF2-40B4-BE49-F238E27FC236}">
                <a16:creationId xmlns:a16="http://schemas.microsoft.com/office/drawing/2014/main" id="{2434AA95-5602-7F5C-727E-43F80750866A}"/>
              </a:ext>
            </a:extLst>
          </p:cNvPr>
          <p:cNvSpPr>
            <a:spLocks noGrp="1"/>
          </p:cNvSpPr>
          <p:nvPr>
            <p:ph sz="quarter" idx="34" hasCustomPrompt="1"/>
          </p:nvPr>
        </p:nvSpPr>
        <p:spPr>
          <a:xfrm>
            <a:off x="4519192" y="4850368"/>
            <a:ext cx="3001217" cy="1828799"/>
          </a:xfrm>
        </p:spPr>
        <p:txBody>
          <a:bodyPr>
            <a:normAutofit/>
          </a:bodyPr>
          <a:lstStyle>
            <a:lvl1pPr marL="0" indent="0" algn="ctr">
              <a:buNone/>
              <a:defRPr sz="1800"/>
            </a:lvl1pPr>
          </a:lstStyle>
          <a:p>
            <a:pPr lvl="0"/>
            <a:r>
              <a:rPr lang="en-US" dirty="0"/>
              <a:t>Add text or image</a:t>
            </a:r>
          </a:p>
        </p:txBody>
      </p:sp>
      <p:sp>
        <p:nvSpPr>
          <p:cNvPr id="9" name="Content Placeholder 4">
            <a:extLst>
              <a:ext uri="{FF2B5EF4-FFF2-40B4-BE49-F238E27FC236}">
                <a16:creationId xmlns:a16="http://schemas.microsoft.com/office/drawing/2014/main" id="{1658D3E3-CD3E-1EA7-73B3-1A0472CD02C6}"/>
              </a:ext>
            </a:extLst>
          </p:cNvPr>
          <p:cNvSpPr>
            <a:spLocks noGrp="1"/>
          </p:cNvSpPr>
          <p:nvPr>
            <p:ph sz="quarter" idx="35" hasCustomPrompt="1"/>
          </p:nvPr>
        </p:nvSpPr>
        <p:spPr>
          <a:xfrm>
            <a:off x="8336432" y="2854798"/>
            <a:ext cx="3001217" cy="1828800"/>
          </a:xfrm>
          <a:prstGeom prst="rect">
            <a:avLst/>
          </a:prstGeom>
        </p:spPr>
        <p:txBody>
          <a:bodyPr anchor="ctr"/>
          <a:lstStyle>
            <a:lvl1pPr marL="0" indent="0" algn="ctr">
              <a:buNone/>
              <a:defRPr/>
            </a:lvl1pPr>
          </a:lstStyle>
          <a:p>
            <a:pPr lvl="0"/>
            <a:r>
              <a:rPr lang="en-US" dirty="0"/>
              <a:t>Add text or image</a:t>
            </a:r>
          </a:p>
        </p:txBody>
      </p:sp>
      <p:sp>
        <p:nvSpPr>
          <p:cNvPr id="12" name="Content Placeholder 3">
            <a:extLst>
              <a:ext uri="{FF2B5EF4-FFF2-40B4-BE49-F238E27FC236}">
                <a16:creationId xmlns:a16="http://schemas.microsoft.com/office/drawing/2014/main" id="{DBB6C387-2914-810E-B278-3C5D184709FD}"/>
              </a:ext>
            </a:extLst>
          </p:cNvPr>
          <p:cNvSpPr>
            <a:spLocks noGrp="1"/>
          </p:cNvSpPr>
          <p:nvPr>
            <p:ph sz="quarter" idx="36" hasCustomPrompt="1"/>
          </p:nvPr>
        </p:nvSpPr>
        <p:spPr>
          <a:xfrm>
            <a:off x="8336434" y="4845749"/>
            <a:ext cx="3001217" cy="1828799"/>
          </a:xfrm>
        </p:spPr>
        <p:txBody>
          <a:bodyPr>
            <a:normAutofit/>
          </a:bodyPr>
          <a:lstStyle>
            <a:lvl1pPr marL="0" indent="0" algn="ctr">
              <a:buNone/>
              <a:defRPr sz="1800"/>
            </a:lvl1pPr>
          </a:lstStyle>
          <a:p>
            <a:pPr lvl="0"/>
            <a:r>
              <a:rPr lang="en-US" dirty="0"/>
              <a:t>Add text or image</a:t>
            </a:r>
          </a:p>
        </p:txBody>
      </p:sp>
    </p:spTree>
    <p:extLst>
      <p:ext uri="{BB962C8B-B14F-4D97-AF65-F5344CB8AC3E}">
        <p14:creationId xmlns:p14="http://schemas.microsoft.com/office/powerpoint/2010/main" val="312727352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3 icon vertical">
    <p:spTree>
      <p:nvGrpSpPr>
        <p:cNvPr id="1" name=""/>
        <p:cNvGrpSpPr/>
        <p:nvPr/>
      </p:nvGrpSpPr>
      <p:grpSpPr>
        <a:xfrm>
          <a:off x="0" y="0"/>
          <a:ext cx="0" cy="0"/>
          <a:chOff x="0" y="0"/>
          <a:chExt cx="0" cy="0"/>
        </a:xfrm>
      </p:grpSpPr>
      <p:grpSp>
        <p:nvGrpSpPr>
          <p:cNvPr id="25" name="Group 24">
            <a:extLst>
              <a:ext uri="{FF2B5EF4-FFF2-40B4-BE49-F238E27FC236}">
                <a16:creationId xmlns:a16="http://schemas.microsoft.com/office/drawing/2014/main" id="{3C07A582-CD87-A189-D6AD-EAAC5B7FF44A}"/>
              </a:ext>
              <a:ext uri="{C183D7F6-B498-43B3-948B-1728B52AA6E4}">
                <adec:decorative xmlns:adec="http://schemas.microsoft.com/office/drawing/2017/decorative" val="1"/>
              </a:ext>
            </a:extLst>
          </p:cNvPr>
          <p:cNvGrpSpPr/>
          <p:nvPr userDrawn="1"/>
        </p:nvGrpSpPr>
        <p:grpSpPr>
          <a:xfrm>
            <a:off x="0" y="-91440"/>
            <a:ext cx="12192000" cy="594447"/>
            <a:chOff x="0" y="-15903"/>
            <a:chExt cx="12192000" cy="594447"/>
          </a:xfrm>
        </p:grpSpPr>
        <p:cxnSp>
          <p:nvCxnSpPr>
            <p:cNvPr id="26" name="Straight Connector 25">
              <a:extLst>
                <a:ext uri="{FF2B5EF4-FFF2-40B4-BE49-F238E27FC236}">
                  <a16:creationId xmlns:a16="http://schemas.microsoft.com/office/drawing/2014/main" id="{CB4A0F5F-4D38-BB3A-74C0-03CCE408CBDC}"/>
                </a:ext>
              </a:extLst>
            </p:cNvPr>
            <p:cNvCxnSpPr>
              <a:cxnSpLocks/>
            </p:cNvCxnSpPr>
            <p:nvPr userDrawn="1"/>
          </p:nvCxnSpPr>
          <p:spPr>
            <a:xfrm>
              <a:off x="0" y="365125"/>
              <a:ext cx="12192000" cy="0"/>
            </a:xfrm>
            <a:prstGeom prst="line">
              <a:avLst/>
            </a:prstGeom>
            <a:ln w="38100"/>
          </p:spPr>
          <p:style>
            <a:lnRef idx="2">
              <a:schemeClr val="accent1"/>
            </a:lnRef>
            <a:fillRef idx="0">
              <a:schemeClr val="accent1"/>
            </a:fillRef>
            <a:effectRef idx="1">
              <a:schemeClr val="accent1"/>
            </a:effectRef>
            <a:fontRef idx="minor">
              <a:schemeClr val="tx1"/>
            </a:fontRef>
          </p:style>
        </p:cxnSp>
        <p:sp>
          <p:nvSpPr>
            <p:cNvPr id="27" name="Isosceles Triangle 26">
              <a:extLst>
                <a:ext uri="{FF2B5EF4-FFF2-40B4-BE49-F238E27FC236}">
                  <a16:creationId xmlns:a16="http://schemas.microsoft.com/office/drawing/2014/main" id="{A86DD342-6504-D3DC-D577-E0DE1D299CE3}"/>
                </a:ext>
              </a:extLst>
            </p:cNvPr>
            <p:cNvSpPr/>
            <p:nvPr userDrawn="1"/>
          </p:nvSpPr>
          <p:spPr>
            <a:xfrm rot="10800000">
              <a:off x="356586" y="213420"/>
              <a:ext cx="963228" cy="365124"/>
            </a:xfrm>
            <a:prstGeom prst="triangle">
              <a:avLst/>
            </a:prstGeom>
            <a:solidFill>
              <a:schemeClr val="tx2"/>
            </a:solidFill>
            <a:ln w="38100">
              <a:solidFill>
                <a:schemeClr val="accent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8" name="Rectangle 27">
              <a:extLst>
                <a:ext uri="{FF2B5EF4-FFF2-40B4-BE49-F238E27FC236}">
                  <a16:creationId xmlns:a16="http://schemas.microsoft.com/office/drawing/2014/main" id="{A42093FC-D776-EBE4-5D5F-632B50086F5F}"/>
                </a:ext>
              </a:extLst>
            </p:cNvPr>
            <p:cNvSpPr/>
            <p:nvPr userDrawn="1"/>
          </p:nvSpPr>
          <p:spPr>
            <a:xfrm>
              <a:off x="0" y="-15903"/>
              <a:ext cx="12192000" cy="365126"/>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a:t> </a:t>
              </a:r>
            </a:p>
          </p:txBody>
        </p:sp>
      </p:grpSp>
      <p:sp>
        <p:nvSpPr>
          <p:cNvPr id="2" name="Title 1">
            <a:extLst>
              <a:ext uri="{FF2B5EF4-FFF2-40B4-BE49-F238E27FC236}">
                <a16:creationId xmlns:a16="http://schemas.microsoft.com/office/drawing/2014/main" id="{A921798E-2B93-3458-8E93-29F46FAB2E0C}"/>
              </a:ext>
            </a:extLst>
          </p:cNvPr>
          <p:cNvSpPr>
            <a:spLocks noGrp="1"/>
          </p:cNvSpPr>
          <p:nvPr>
            <p:ph type="title"/>
          </p:nvPr>
        </p:nvSpPr>
        <p:spPr/>
        <p:txBody>
          <a:bodyPr/>
          <a:lstStyle/>
          <a:p>
            <a:r>
              <a:rPr lang="en-US"/>
              <a:t>Click to edit Master title style</a:t>
            </a:r>
          </a:p>
        </p:txBody>
      </p:sp>
      <p:sp>
        <p:nvSpPr>
          <p:cNvPr id="3" name="Text Placeholder 18">
            <a:extLst>
              <a:ext uri="{FF2B5EF4-FFF2-40B4-BE49-F238E27FC236}">
                <a16:creationId xmlns:a16="http://schemas.microsoft.com/office/drawing/2014/main" id="{C7337CC2-3E43-CC44-6E4B-98BD9100A5F7}"/>
              </a:ext>
            </a:extLst>
          </p:cNvPr>
          <p:cNvSpPr>
            <a:spLocks noGrp="1"/>
          </p:cNvSpPr>
          <p:nvPr>
            <p:ph type="body" sz="quarter" idx="18"/>
          </p:nvPr>
        </p:nvSpPr>
        <p:spPr>
          <a:xfrm>
            <a:off x="838200" y="1828518"/>
            <a:ext cx="10515600" cy="838488"/>
          </a:xfrm>
        </p:spPr>
        <p:txBody>
          <a:bodyPr>
            <a:normAutofit/>
          </a:bodyPr>
          <a:lstStyle>
            <a:lvl1pPr marL="0" indent="0">
              <a:spcBef>
                <a:spcPts val="0"/>
              </a:spcBef>
              <a:spcAft>
                <a:spcPts val="0"/>
              </a:spcAft>
              <a:buNone/>
              <a:defRPr sz="1800"/>
            </a:lvl1pPr>
          </a:lstStyle>
          <a:p>
            <a:pPr lvl="0"/>
            <a:r>
              <a:rPr lang="en-US"/>
              <a:t>Click to edit Master text styles</a:t>
            </a:r>
          </a:p>
        </p:txBody>
      </p:sp>
      <p:sp>
        <p:nvSpPr>
          <p:cNvPr id="12" name="Content Placeholder 4">
            <a:extLst>
              <a:ext uri="{FF2B5EF4-FFF2-40B4-BE49-F238E27FC236}">
                <a16:creationId xmlns:a16="http://schemas.microsoft.com/office/drawing/2014/main" id="{F5EB4781-85D5-D3F0-125C-D6B563F04AEE}"/>
              </a:ext>
            </a:extLst>
          </p:cNvPr>
          <p:cNvSpPr>
            <a:spLocks noGrp="1"/>
          </p:cNvSpPr>
          <p:nvPr>
            <p:ph sz="quarter" idx="32" hasCustomPrompt="1"/>
          </p:nvPr>
        </p:nvSpPr>
        <p:spPr>
          <a:xfrm>
            <a:off x="838200" y="2754206"/>
            <a:ext cx="1225387" cy="1225387"/>
          </a:xfrm>
          <a:prstGeom prst="rect">
            <a:avLst/>
          </a:prstGeom>
        </p:spPr>
        <p:txBody>
          <a:bodyPr anchor="ctr">
            <a:noAutofit/>
          </a:bodyPr>
          <a:lstStyle>
            <a:lvl1pPr marL="0" indent="0" algn="ctr">
              <a:buNone/>
              <a:defRPr sz="1800"/>
            </a:lvl1pPr>
          </a:lstStyle>
          <a:p>
            <a:pPr lvl="0"/>
            <a:r>
              <a:rPr lang="en-US" dirty="0"/>
              <a:t>Add text or image</a:t>
            </a:r>
          </a:p>
        </p:txBody>
      </p:sp>
      <p:sp>
        <p:nvSpPr>
          <p:cNvPr id="13" name="Content Placeholder 3">
            <a:extLst>
              <a:ext uri="{FF2B5EF4-FFF2-40B4-BE49-F238E27FC236}">
                <a16:creationId xmlns:a16="http://schemas.microsoft.com/office/drawing/2014/main" id="{1F1042B2-7E58-525D-A5AD-015F9D7BD5E8}"/>
              </a:ext>
            </a:extLst>
          </p:cNvPr>
          <p:cNvSpPr>
            <a:spLocks noGrp="1"/>
          </p:cNvSpPr>
          <p:nvPr>
            <p:ph sz="quarter" idx="31" hasCustomPrompt="1"/>
          </p:nvPr>
        </p:nvSpPr>
        <p:spPr>
          <a:xfrm>
            <a:off x="2342290" y="2754205"/>
            <a:ext cx="9011510" cy="1225387"/>
          </a:xfrm>
        </p:spPr>
        <p:txBody>
          <a:bodyPr anchor="ctr">
            <a:normAutofit/>
          </a:bodyPr>
          <a:lstStyle>
            <a:lvl1pPr marL="0" indent="0">
              <a:buNone/>
              <a:defRPr sz="1800"/>
            </a:lvl1pPr>
          </a:lstStyle>
          <a:p>
            <a:pPr lvl="0"/>
            <a:r>
              <a:rPr lang="en-US" dirty="0"/>
              <a:t>Add text or image</a:t>
            </a:r>
          </a:p>
        </p:txBody>
      </p:sp>
      <p:sp>
        <p:nvSpPr>
          <p:cNvPr id="14" name="Content Placeholder 4">
            <a:extLst>
              <a:ext uri="{FF2B5EF4-FFF2-40B4-BE49-F238E27FC236}">
                <a16:creationId xmlns:a16="http://schemas.microsoft.com/office/drawing/2014/main" id="{08422D85-4D05-A9D2-8F9C-BFC93445398C}"/>
              </a:ext>
            </a:extLst>
          </p:cNvPr>
          <p:cNvSpPr>
            <a:spLocks noGrp="1"/>
          </p:cNvSpPr>
          <p:nvPr>
            <p:ph sz="quarter" idx="33" hasCustomPrompt="1"/>
          </p:nvPr>
        </p:nvSpPr>
        <p:spPr>
          <a:xfrm>
            <a:off x="838200" y="4119618"/>
            <a:ext cx="1225387" cy="1225387"/>
          </a:xfrm>
          <a:prstGeom prst="rect">
            <a:avLst/>
          </a:prstGeom>
        </p:spPr>
        <p:txBody>
          <a:bodyPr anchor="ctr">
            <a:noAutofit/>
          </a:bodyPr>
          <a:lstStyle>
            <a:lvl1pPr marL="0" indent="0" algn="ctr">
              <a:buNone/>
              <a:defRPr sz="1800"/>
            </a:lvl1pPr>
          </a:lstStyle>
          <a:p>
            <a:pPr lvl="0"/>
            <a:r>
              <a:rPr lang="en-US" dirty="0"/>
              <a:t>Add text or image</a:t>
            </a:r>
          </a:p>
        </p:txBody>
      </p:sp>
      <p:sp>
        <p:nvSpPr>
          <p:cNvPr id="15" name="Content Placeholder 3">
            <a:extLst>
              <a:ext uri="{FF2B5EF4-FFF2-40B4-BE49-F238E27FC236}">
                <a16:creationId xmlns:a16="http://schemas.microsoft.com/office/drawing/2014/main" id="{81F72858-AF2D-1823-9C71-1E20E4FE4866}"/>
              </a:ext>
            </a:extLst>
          </p:cNvPr>
          <p:cNvSpPr>
            <a:spLocks noGrp="1"/>
          </p:cNvSpPr>
          <p:nvPr>
            <p:ph sz="quarter" idx="34" hasCustomPrompt="1"/>
          </p:nvPr>
        </p:nvSpPr>
        <p:spPr>
          <a:xfrm>
            <a:off x="2342290" y="4119617"/>
            <a:ext cx="9011510" cy="1225387"/>
          </a:xfrm>
        </p:spPr>
        <p:txBody>
          <a:bodyPr anchor="ctr">
            <a:normAutofit/>
          </a:bodyPr>
          <a:lstStyle>
            <a:lvl1pPr marL="0" indent="0">
              <a:buNone/>
              <a:defRPr sz="1800"/>
            </a:lvl1pPr>
          </a:lstStyle>
          <a:p>
            <a:pPr lvl="0"/>
            <a:r>
              <a:rPr lang="en-US" dirty="0"/>
              <a:t>Add text or image</a:t>
            </a:r>
          </a:p>
        </p:txBody>
      </p:sp>
      <p:sp>
        <p:nvSpPr>
          <p:cNvPr id="16" name="Content Placeholder 4">
            <a:extLst>
              <a:ext uri="{FF2B5EF4-FFF2-40B4-BE49-F238E27FC236}">
                <a16:creationId xmlns:a16="http://schemas.microsoft.com/office/drawing/2014/main" id="{9059C6A3-71B2-1329-3449-79A913151A6C}"/>
              </a:ext>
            </a:extLst>
          </p:cNvPr>
          <p:cNvSpPr>
            <a:spLocks noGrp="1"/>
          </p:cNvSpPr>
          <p:nvPr>
            <p:ph sz="quarter" idx="35" hasCustomPrompt="1"/>
          </p:nvPr>
        </p:nvSpPr>
        <p:spPr>
          <a:xfrm>
            <a:off x="838200" y="5454704"/>
            <a:ext cx="1225387" cy="1225387"/>
          </a:xfrm>
          <a:prstGeom prst="rect">
            <a:avLst/>
          </a:prstGeom>
        </p:spPr>
        <p:txBody>
          <a:bodyPr anchor="ctr">
            <a:noAutofit/>
          </a:bodyPr>
          <a:lstStyle>
            <a:lvl1pPr marL="0" indent="0" algn="ctr">
              <a:buNone/>
              <a:defRPr sz="1800"/>
            </a:lvl1pPr>
          </a:lstStyle>
          <a:p>
            <a:pPr lvl="0"/>
            <a:r>
              <a:rPr lang="en-US" dirty="0"/>
              <a:t>Add text or image</a:t>
            </a:r>
          </a:p>
        </p:txBody>
      </p:sp>
      <p:sp>
        <p:nvSpPr>
          <p:cNvPr id="17" name="Content Placeholder 3">
            <a:extLst>
              <a:ext uri="{FF2B5EF4-FFF2-40B4-BE49-F238E27FC236}">
                <a16:creationId xmlns:a16="http://schemas.microsoft.com/office/drawing/2014/main" id="{D26E7E5E-546A-B37A-4F24-671B02F4A3B7}"/>
              </a:ext>
            </a:extLst>
          </p:cNvPr>
          <p:cNvSpPr>
            <a:spLocks noGrp="1"/>
          </p:cNvSpPr>
          <p:nvPr>
            <p:ph sz="quarter" idx="36" hasCustomPrompt="1"/>
          </p:nvPr>
        </p:nvSpPr>
        <p:spPr>
          <a:xfrm>
            <a:off x="2342290" y="5454703"/>
            <a:ext cx="9011510" cy="1225387"/>
          </a:xfrm>
        </p:spPr>
        <p:txBody>
          <a:bodyPr anchor="ctr">
            <a:normAutofit/>
          </a:bodyPr>
          <a:lstStyle>
            <a:lvl1pPr marL="0" indent="0">
              <a:buNone/>
              <a:defRPr sz="1800"/>
            </a:lvl1pPr>
          </a:lstStyle>
          <a:p>
            <a:pPr lvl="0"/>
            <a:r>
              <a:rPr lang="en-US" dirty="0"/>
              <a:t>Add text or image</a:t>
            </a:r>
          </a:p>
        </p:txBody>
      </p:sp>
      <p:pic>
        <p:nvPicPr>
          <p:cNvPr id="8" name="Picture 7" descr="Minnesota State logo.">
            <a:extLst>
              <a:ext uri="{FF2B5EF4-FFF2-40B4-BE49-F238E27FC236}">
                <a16:creationId xmlns:a16="http://schemas.microsoft.com/office/drawing/2014/main" id="{24F6401E-E9D4-01F4-FA60-52E40AC7EB61}"/>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117580" y="6272213"/>
            <a:ext cx="1188720" cy="402335"/>
          </a:xfrm>
          <a:prstGeom prst="rect">
            <a:avLst/>
          </a:prstGeom>
        </p:spPr>
      </p:pic>
      <p:sp>
        <p:nvSpPr>
          <p:cNvPr id="7" name="TextBox 6">
            <a:extLst>
              <a:ext uri="{FF2B5EF4-FFF2-40B4-BE49-F238E27FC236}">
                <a16:creationId xmlns:a16="http://schemas.microsoft.com/office/drawing/2014/main" id="{0C4ED0D2-716A-E12B-035E-26A8BD9AAF35}"/>
              </a:ext>
            </a:extLst>
          </p:cNvPr>
          <p:cNvSpPr txBox="1"/>
          <p:nvPr userDrawn="1"/>
        </p:nvSpPr>
        <p:spPr>
          <a:xfrm>
            <a:off x="11498580" y="6620947"/>
            <a:ext cx="457200" cy="200055"/>
          </a:xfrm>
          <a:prstGeom prst="rect">
            <a:avLst/>
          </a:prstGeom>
          <a:noFill/>
        </p:spPr>
        <p:txBody>
          <a:bodyPr wrap="square" rtlCol="0">
            <a:spAutoFit/>
          </a:bodyPr>
          <a:lstStyle/>
          <a:p>
            <a:pPr algn="ctr"/>
            <a:fld id="{D83FE643-7C41-44D2-A7F3-B4EB1EC4DD70}" type="slidenum">
              <a:rPr lang="en-US" sz="700" b="1" smtClean="0">
                <a:solidFill>
                  <a:srgbClr val="003C66"/>
                </a:solidFill>
              </a:rPr>
              <a:t>‹#›</a:t>
            </a:fld>
            <a:endParaRPr lang="en-US" sz="700" b="1">
              <a:solidFill>
                <a:srgbClr val="003C66"/>
              </a:solidFill>
            </a:endParaRPr>
          </a:p>
        </p:txBody>
      </p:sp>
    </p:spTree>
    <p:extLst>
      <p:ext uri="{BB962C8B-B14F-4D97-AF65-F5344CB8AC3E}">
        <p14:creationId xmlns:p14="http://schemas.microsoft.com/office/powerpoint/2010/main" val="340323226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4 icon up">
    <p:spTree>
      <p:nvGrpSpPr>
        <p:cNvPr id="1" name=""/>
        <p:cNvGrpSpPr/>
        <p:nvPr/>
      </p:nvGrpSpPr>
      <p:grpSpPr>
        <a:xfrm>
          <a:off x="0" y="0"/>
          <a:ext cx="0" cy="0"/>
          <a:chOff x="0" y="0"/>
          <a:chExt cx="0" cy="0"/>
        </a:xfrm>
      </p:grpSpPr>
      <p:grpSp>
        <p:nvGrpSpPr>
          <p:cNvPr id="25" name="Group 24">
            <a:extLst>
              <a:ext uri="{FF2B5EF4-FFF2-40B4-BE49-F238E27FC236}">
                <a16:creationId xmlns:a16="http://schemas.microsoft.com/office/drawing/2014/main" id="{3C07A582-CD87-A189-D6AD-EAAC5B7FF44A}"/>
              </a:ext>
              <a:ext uri="{C183D7F6-B498-43B3-948B-1728B52AA6E4}">
                <adec:decorative xmlns:adec="http://schemas.microsoft.com/office/drawing/2017/decorative" val="1"/>
              </a:ext>
            </a:extLst>
          </p:cNvPr>
          <p:cNvGrpSpPr/>
          <p:nvPr userDrawn="1"/>
        </p:nvGrpSpPr>
        <p:grpSpPr>
          <a:xfrm>
            <a:off x="0" y="-91440"/>
            <a:ext cx="12192000" cy="594447"/>
            <a:chOff x="0" y="-15903"/>
            <a:chExt cx="12192000" cy="594447"/>
          </a:xfrm>
        </p:grpSpPr>
        <p:cxnSp>
          <p:nvCxnSpPr>
            <p:cNvPr id="26" name="Straight Connector 25">
              <a:extLst>
                <a:ext uri="{FF2B5EF4-FFF2-40B4-BE49-F238E27FC236}">
                  <a16:creationId xmlns:a16="http://schemas.microsoft.com/office/drawing/2014/main" id="{CB4A0F5F-4D38-BB3A-74C0-03CCE408CBDC}"/>
                </a:ext>
              </a:extLst>
            </p:cNvPr>
            <p:cNvCxnSpPr>
              <a:cxnSpLocks/>
            </p:cNvCxnSpPr>
            <p:nvPr userDrawn="1"/>
          </p:nvCxnSpPr>
          <p:spPr>
            <a:xfrm>
              <a:off x="0" y="365125"/>
              <a:ext cx="12192000" cy="0"/>
            </a:xfrm>
            <a:prstGeom prst="line">
              <a:avLst/>
            </a:prstGeom>
            <a:ln w="38100"/>
          </p:spPr>
          <p:style>
            <a:lnRef idx="2">
              <a:schemeClr val="accent1"/>
            </a:lnRef>
            <a:fillRef idx="0">
              <a:schemeClr val="accent1"/>
            </a:fillRef>
            <a:effectRef idx="1">
              <a:schemeClr val="accent1"/>
            </a:effectRef>
            <a:fontRef idx="minor">
              <a:schemeClr val="tx1"/>
            </a:fontRef>
          </p:style>
        </p:cxnSp>
        <p:sp>
          <p:nvSpPr>
            <p:cNvPr id="27" name="Isosceles Triangle 26">
              <a:extLst>
                <a:ext uri="{FF2B5EF4-FFF2-40B4-BE49-F238E27FC236}">
                  <a16:creationId xmlns:a16="http://schemas.microsoft.com/office/drawing/2014/main" id="{A86DD342-6504-D3DC-D577-E0DE1D299CE3}"/>
                </a:ext>
              </a:extLst>
            </p:cNvPr>
            <p:cNvSpPr/>
            <p:nvPr userDrawn="1"/>
          </p:nvSpPr>
          <p:spPr>
            <a:xfrm rot="10800000">
              <a:off x="356586" y="213420"/>
              <a:ext cx="963228" cy="365124"/>
            </a:xfrm>
            <a:prstGeom prst="triangle">
              <a:avLst/>
            </a:prstGeom>
            <a:solidFill>
              <a:schemeClr val="tx2"/>
            </a:solidFill>
            <a:ln w="38100">
              <a:solidFill>
                <a:schemeClr val="accent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8" name="Rectangle 27">
              <a:extLst>
                <a:ext uri="{FF2B5EF4-FFF2-40B4-BE49-F238E27FC236}">
                  <a16:creationId xmlns:a16="http://schemas.microsoft.com/office/drawing/2014/main" id="{A42093FC-D776-EBE4-5D5F-632B50086F5F}"/>
                </a:ext>
              </a:extLst>
            </p:cNvPr>
            <p:cNvSpPr/>
            <p:nvPr userDrawn="1"/>
          </p:nvSpPr>
          <p:spPr>
            <a:xfrm>
              <a:off x="0" y="-15903"/>
              <a:ext cx="12192000" cy="365126"/>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a:t> </a:t>
              </a:r>
            </a:p>
          </p:txBody>
        </p:sp>
      </p:grpSp>
      <p:sp>
        <p:nvSpPr>
          <p:cNvPr id="2" name="Title 1">
            <a:extLst>
              <a:ext uri="{FF2B5EF4-FFF2-40B4-BE49-F238E27FC236}">
                <a16:creationId xmlns:a16="http://schemas.microsoft.com/office/drawing/2014/main" id="{A921798E-2B93-3458-8E93-29F46FAB2E0C}"/>
              </a:ext>
            </a:extLst>
          </p:cNvPr>
          <p:cNvSpPr>
            <a:spLocks noGrp="1"/>
          </p:cNvSpPr>
          <p:nvPr>
            <p:ph type="title"/>
          </p:nvPr>
        </p:nvSpPr>
        <p:spPr/>
        <p:txBody>
          <a:bodyPr/>
          <a:lstStyle/>
          <a:p>
            <a:r>
              <a:rPr lang="en-US"/>
              <a:t>Click to edit Master title style</a:t>
            </a:r>
          </a:p>
        </p:txBody>
      </p:sp>
      <p:sp>
        <p:nvSpPr>
          <p:cNvPr id="16" name="Text Placeholder 18">
            <a:extLst>
              <a:ext uri="{FF2B5EF4-FFF2-40B4-BE49-F238E27FC236}">
                <a16:creationId xmlns:a16="http://schemas.microsoft.com/office/drawing/2014/main" id="{3AE1F852-0BC6-B2BD-34E0-9D06A6320360}"/>
              </a:ext>
            </a:extLst>
          </p:cNvPr>
          <p:cNvSpPr>
            <a:spLocks noGrp="1"/>
          </p:cNvSpPr>
          <p:nvPr>
            <p:ph type="body" sz="quarter" idx="18"/>
          </p:nvPr>
        </p:nvSpPr>
        <p:spPr>
          <a:xfrm>
            <a:off x="838200" y="1782763"/>
            <a:ext cx="10515600" cy="951900"/>
          </a:xfrm>
        </p:spPr>
        <p:txBody>
          <a:bodyPr>
            <a:normAutofit/>
          </a:bodyPr>
          <a:lstStyle>
            <a:lvl1pPr marL="0" indent="0">
              <a:spcBef>
                <a:spcPts val="0"/>
              </a:spcBef>
              <a:spcAft>
                <a:spcPts val="0"/>
              </a:spcAft>
              <a:buNone/>
              <a:defRPr sz="1800"/>
            </a:lvl1pPr>
          </a:lstStyle>
          <a:p>
            <a:pPr lvl="0"/>
            <a:r>
              <a:rPr lang="en-US"/>
              <a:t>Click to edit Master text styles</a:t>
            </a:r>
          </a:p>
        </p:txBody>
      </p:sp>
      <p:sp>
        <p:nvSpPr>
          <p:cNvPr id="4" name="Content Placeholder 4">
            <a:extLst>
              <a:ext uri="{FF2B5EF4-FFF2-40B4-BE49-F238E27FC236}">
                <a16:creationId xmlns:a16="http://schemas.microsoft.com/office/drawing/2014/main" id="{6BB9FD05-51DA-B84E-022B-E9CACF102EDA}"/>
              </a:ext>
            </a:extLst>
          </p:cNvPr>
          <p:cNvSpPr>
            <a:spLocks noGrp="1"/>
          </p:cNvSpPr>
          <p:nvPr>
            <p:ph sz="quarter" idx="32" hasCustomPrompt="1"/>
          </p:nvPr>
        </p:nvSpPr>
        <p:spPr>
          <a:xfrm>
            <a:off x="838200" y="2734663"/>
            <a:ext cx="1828800" cy="1828800"/>
          </a:xfrm>
          <a:prstGeom prst="rect">
            <a:avLst/>
          </a:prstGeom>
        </p:spPr>
        <p:txBody>
          <a:bodyPr anchor="ctr"/>
          <a:lstStyle>
            <a:lvl1pPr marL="0" indent="0" algn="ctr">
              <a:buNone/>
              <a:defRPr/>
            </a:lvl1pPr>
          </a:lstStyle>
          <a:p>
            <a:pPr lvl="0"/>
            <a:r>
              <a:rPr lang="en-US" dirty="0"/>
              <a:t>Add text or image</a:t>
            </a:r>
          </a:p>
        </p:txBody>
      </p:sp>
      <p:sp>
        <p:nvSpPr>
          <p:cNvPr id="6" name="Content Placeholder 3">
            <a:extLst>
              <a:ext uri="{FF2B5EF4-FFF2-40B4-BE49-F238E27FC236}">
                <a16:creationId xmlns:a16="http://schemas.microsoft.com/office/drawing/2014/main" id="{8466E146-5B59-2EF3-65B9-C074A70544B4}"/>
              </a:ext>
            </a:extLst>
          </p:cNvPr>
          <p:cNvSpPr>
            <a:spLocks noGrp="1"/>
          </p:cNvSpPr>
          <p:nvPr>
            <p:ph sz="quarter" idx="31" hasCustomPrompt="1"/>
          </p:nvPr>
        </p:nvSpPr>
        <p:spPr>
          <a:xfrm>
            <a:off x="2895729" y="2734664"/>
            <a:ext cx="3001217" cy="1828799"/>
          </a:xfrm>
        </p:spPr>
        <p:txBody>
          <a:bodyPr anchor="ctr">
            <a:normAutofit/>
          </a:bodyPr>
          <a:lstStyle>
            <a:lvl1pPr marL="0" indent="0">
              <a:buNone/>
              <a:defRPr sz="1800"/>
            </a:lvl1pPr>
          </a:lstStyle>
          <a:p>
            <a:pPr lvl="0"/>
            <a:r>
              <a:rPr lang="en-US" dirty="0"/>
              <a:t>Add text or image</a:t>
            </a:r>
          </a:p>
        </p:txBody>
      </p:sp>
      <p:sp>
        <p:nvSpPr>
          <p:cNvPr id="9" name="Content Placeholder 4">
            <a:extLst>
              <a:ext uri="{FF2B5EF4-FFF2-40B4-BE49-F238E27FC236}">
                <a16:creationId xmlns:a16="http://schemas.microsoft.com/office/drawing/2014/main" id="{2691D4DB-D96D-C379-BA90-DECB38D58E67}"/>
              </a:ext>
            </a:extLst>
          </p:cNvPr>
          <p:cNvSpPr>
            <a:spLocks noGrp="1"/>
          </p:cNvSpPr>
          <p:nvPr>
            <p:ph sz="quarter" idx="36" hasCustomPrompt="1"/>
          </p:nvPr>
        </p:nvSpPr>
        <p:spPr>
          <a:xfrm>
            <a:off x="6277946" y="2734663"/>
            <a:ext cx="1828800" cy="1828800"/>
          </a:xfrm>
          <a:prstGeom prst="rect">
            <a:avLst/>
          </a:prstGeom>
        </p:spPr>
        <p:txBody>
          <a:bodyPr anchor="ctr"/>
          <a:lstStyle>
            <a:lvl1pPr marL="0" indent="0" algn="ctr">
              <a:buNone/>
              <a:defRPr/>
            </a:lvl1pPr>
          </a:lstStyle>
          <a:p>
            <a:pPr lvl="0"/>
            <a:r>
              <a:rPr lang="en-US" dirty="0"/>
              <a:t>Add text or image</a:t>
            </a:r>
          </a:p>
        </p:txBody>
      </p:sp>
      <p:sp>
        <p:nvSpPr>
          <p:cNvPr id="10" name="Content Placeholder 3">
            <a:extLst>
              <a:ext uri="{FF2B5EF4-FFF2-40B4-BE49-F238E27FC236}">
                <a16:creationId xmlns:a16="http://schemas.microsoft.com/office/drawing/2014/main" id="{ED63F715-814C-7676-5F14-0F6B5B71CF4E}"/>
              </a:ext>
            </a:extLst>
          </p:cNvPr>
          <p:cNvSpPr>
            <a:spLocks noGrp="1"/>
          </p:cNvSpPr>
          <p:nvPr>
            <p:ph sz="quarter" idx="35" hasCustomPrompt="1"/>
          </p:nvPr>
        </p:nvSpPr>
        <p:spPr>
          <a:xfrm>
            <a:off x="8335475" y="2734664"/>
            <a:ext cx="3001217" cy="1828799"/>
          </a:xfrm>
        </p:spPr>
        <p:txBody>
          <a:bodyPr anchor="ctr">
            <a:normAutofit/>
          </a:bodyPr>
          <a:lstStyle>
            <a:lvl1pPr marL="0" indent="0">
              <a:buNone/>
              <a:defRPr sz="1800"/>
            </a:lvl1pPr>
          </a:lstStyle>
          <a:p>
            <a:pPr lvl="0"/>
            <a:r>
              <a:rPr lang="en-US" dirty="0"/>
              <a:t>Add text or image</a:t>
            </a:r>
          </a:p>
        </p:txBody>
      </p:sp>
      <p:sp>
        <p:nvSpPr>
          <p:cNvPr id="11" name="Content Placeholder 4">
            <a:extLst>
              <a:ext uri="{FF2B5EF4-FFF2-40B4-BE49-F238E27FC236}">
                <a16:creationId xmlns:a16="http://schemas.microsoft.com/office/drawing/2014/main" id="{85086274-F606-31F2-C81F-6A4638816B4E}"/>
              </a:ext>
            </a:extLst>
          </p:cNvPr>
          <p:cNvSpPr>
            <a:spLocks noGrp="1"/>
          </p:cNvSpPr>
          <p:nvPr>
            <p:ph sz="quarter" idx="34" hasCustomPrompt="1"/>
          </p:nvPr>
        </p:nvSpPr>
        <p:spPr>
          <a:xfrm>
            <a:off x="838200" y="4829845"/>
            <a:ext cx="1828800" cy="1828800"/>
          </a:xfrm>
          <a:prstGeom prst="rect">
            <a:avLst/>
          </a:prstGeom>
        </p:spPr>
        <p:txBody>
          <a:bodyPr anchor="ctr"/>
          <a:lstStyle>
            <a:lvl1pPr marL="0" indent="0" algn="ctr">
              <a:buNone/>
              <a:defRPr/>
            </a:lvl1pPr>
          </a:lstStyle>
          <a:p>
            <a:pPr lvl="0"/>
            <a:r>
              <a:rPr lang="en-US" dirty="0"/>
              <a:t>Add text or image</a:t>
            </a:r>
          </a:p>
        </p:txBody>
      </p:sp>
      <p:sp>
        <p:nvSpPr>
          <p:cNvPr id="12" name="Content Placeholder 3">
            <a:extLst>
              <a:ext uri="{FF2B5EF4-FFF2-40B4-BE49-F238E27FC236}">
                <a16:creationId xmlns:a16="http://schemas.microsoft.com/office/drawing/2014/main" id="{9C4EBA00-4B92-CDD2-E014-D94A62B47E86}"/>
              </a:ext>
            </a:extLst>
          </p:cNvPr>
          <p:cNvSpPr>
            <a:spLocks noGrp="1"/>
          </p:cNvSpPr>
          <p:nvPr>
            <p:ph sz="quarter" idx="33" hasCustomPrompt="1"/>
          </p:nvPr>
        </p:nvSpPr>
        <p:spPr>
          <a:xfrm>
            <a:off x="2895729" y="4829846"/>
            <a:ext cx="3001217" cy="1828799"/>
          </a:xfrm>
        </p:spPr>
        <p:txBody>
          <a:bodyPr anchor="ctr">
            <a:normAutofit/>
          </a:bodyPr>
          <a:lstStyle>
            <a:lvl1pPr marL="0" indent="0">
              <a:buNone/>
              <a:defRPr sz="1800"/>
            </a:lvl1pPr>
          </a:lstStyle>
          <a:p>
            <a:pPr lvl="0"/>
            <a:r>
              <a:rPr lang="en-US" dirty="0"/>
              <a:t>Add text or image</a:t>
            </a:r>
          </a:p>
        </p:txBody>
      </p:sp>
      <p:sp>
        <p:nvSpPr>
          <p:cNvPr id="13" name="Content Placeholder 4">
            <a:extLst>
              <a:ext uri="{FF2B5EF4-FFF2-40B4-BE49-F238E27FC236}">
                <a16:creationId xmlns:a16="http://schemas.microsoft.com/office/drawing/2014/main" id="{0F68440F-0428-8658-71B0-C5618B665AEC}"/>
              </a:ext>
            </a:extLst>
          </p:cNvPr>
          <p:cNvSpPr>
            <a:spLocks noGrp="1"/>
          </p:cNvSpPr>
          <p:nvPr>
            <p:ph sz="quarter" idx="38" hasCustomPrompt="1"/>
          </p:nvPr>
        </p:nvSpPr>
        <p:spPr>
          <a:xfrm>
            <a:off x="6277946" y="4829845"/>
            <a:ext cx="1828800" cy="1828800"/>
          </a:xfrm>
          <a:prstGeom prst="rect">
            <a:avLst/>
          </a:prstGeom>
        </p:spPr>
        <p:txBody>
          <a:bodyPr anchor="ctr"/>
          <a:lstStyle>
            <a:lvl1pPr marL="0" indent="0" algn="ctr">
              <a:buNone/>
              <a:defRPr/>
            </a:lvl1pPr>
          </a:lstStyle>
          <a:p>
            <a:pPr lvl="0"/>
            <a:r>
              <a:rPr lang="en-US" dirty="0"/>
              <a:t>Add text or image</a:t>
            </a:r>
          </a:p>
        </p:txBody>
      </p:sp>
      <p:sp>
        <p:nvSpPr>
          <p:cNvPr id="14" name="Content Placeholder 3">
            <a:extLst>
              <a:ext uri="{FF2B5EF4-FFF2-40B4-BE49-F238E27FC236}">
                <a16:creationId xmlns:a16="http://schemas.microsoft.com/office/drawing/2014/main" id="{702023EB-D60B-2042-408D-24B9F9A32192}"/>
              </a:ext>
            </a:extLst>
          </p:cNvPr>
          <p:cNvSpPr>
            <a:spLocks noGrp="1"/>
          </p:cNvSpPr>
          <p:nvPr>
            <p:ph sz="quarter" idx="37" hasCustomPrompt="1"/>
          </p:nvPr>
        </p:nvSpPr>
        <p:spPr>
          <a:xfrm>
            <a:off x="8335475" y="4829846"/>
            <a:ext cx="3001217" cy="1828799"/>
          </a:xfrm>
        </p:spPr>
        <p:txBody>
          <a:bodyPr anchor="ctr">
            <a:normAutofit/>
          </a:bodyPr>
          <a:lstStyle>
            <a:lvl1pPr marL="0" indent="0">
              <a:buNone/>
              <a:defRPr sz="1800"/>
            </a:lvl1pPr>
          </a:lstStyle>
          <a:p>
            <a:pPr lvl="0"/>
            <a:r>
              <a:rPr lang="en-US" dirty="0"/>
              <a:t>Add text or image</a:t>
            </a:r>
          </a:p>
        </p:txBody>
      </p:sp>
      <p:pic>
        <p:nvPicPr>
          <p:cNvPr id="8" name="Picture 7" descr="Minnesota State logo.">
            <a:extLst>
              <a:ext uri="{FF2B5EF4-FFF2-40B4-BE49-F238E27FC236}">
                <a16:creationId xmlns:a16="http://schemas.microsoft.com/office/drawing/2014/main" id="{24F6401E-E9D4-01F4-FA60-52E40AC7EB61}"/>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117580" y="6272213"/>
            <a:ext cx="1188720" cy="402335"/>
          </a:xfrm>
          <a:prstGeom prst="rect">
            <a:avLst/>
          </a:prstGeom>
        </p:spPr>
      </p:pic>
      <p:sp>
        <p:nvSpPr>
          <p:cNvPr id="7" name="TextBox 6">
            <a:extLst>
              <a:ext uri="{FF2B5EF4-FFF2-40B4-BE49-F238E27FC236}">
                <a16:creationId xmlns:a16="http://schemas.microsoft.com/office/drawing/2014/main" id="{0C4ED0D2-716A-E12B-035E-26A8BD9AAF35}"/>
              </a:ext>
            </a:extLst>
          </p:cNvPr>
          <p:cNvSpPr txBox="1"/>
          <p:nvPr userDrawn="1"/>
        </p:nvSpPr>
        <p:spPr>
          <a:xfrm>
            <a:off x="11498580" y="6620947"/>
            <a:ext cx="457200" cy="200055"/>
          </a:xfrm>
          <a:prstGeom prst="rect">
            <a:avLst/>
          </a:prstGeom>
          <a:noFill/>
        </p:spPr>
        <p:txBody>
          <a:bodyPr wrap="square" rtlCol="0">
            <a:spAutoFit/>
          </a:bodyPr>
          <a:lstStyle/>
          <a:p>
            <a:pPr algn="ctr"/>
            <a:fld id="{D83FE643-7C41-44D2-A7F3-B4EB1EC4DD70}" type="slidenum">
              <a:rPr lang="en-US" sz="700" b="1" smtClean="0">
                <a:solidFill>
                  <a:srgbClr val="003C66"/>
                </a:solidFill>
              </a:rPr>
              <a:t>‹#›</a:t>
            </a:fld>
            <a:endParaRPr lang="en-US" sz="700" b="1">
              <a:solidFill>
                <a:srgbClr val="003C66"/>
              </a:solidFill>
            </a:endParaRPr>
          </a:p>
        </p:txBody>
      </p:sp>
    </p:spTree>
    <p:extLst>
      <p:ext uri="{BB962C8B-B14F-4D97-AF65-F5344CB8AC3E}">
        <p14:creationId xmlns:p14="http://schemas.microsoft.com/office/powerpoint/2010/main" val="39489679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Multi image 6">
    <p:spTree>
      <p:nvGrpSpPr>
        <p:cNvPr id="1" name=""/>
        <p:cNvGrpSpPr/>
        <p:nvPr/>
      </p:nvGrpSpPr>
      <p:grpSpPr>
        <a:xfrm>
          <a:off x="0" y="0"/>
          <a:ext cx="0" cy="0"/>
          <a:chOff x="0" y="0"/>
          <a:chExt cx="0" cy="0"/>
        </a:xfrm>
      </p:grpSpPr>
      <p:grpSp>
        <p:nvGrpSpPr>
          <p:cNvPr id="25" name="Group 24">
            <a:extLst>
              <a:ext uri="{FF2B5EF4-FFF2-40B4-BE49-F238E27FC236}">
                <a16:creationId xmlns:a16="http://schemas.microsoft.com/office/drawing/2014/main" id="{3C07A582-CD87-A189-D6AD-EAAC5B7FF44A}"/>
              </a:ext>
              <a:ext uri="{C183D7F6-B498-43B3-948B-1728B52AA6E4}">
                <adec:decorative xmlns:adec="http://schemas.microsoft.com/office/drawing/2017/decorative" val="1"/>
              </a:ext>
            </a:extLst>
          </p:cNvPr>
          <p:cNvGrpSpPr/>
          <p:nvPr userDrawn="1"/>
        </p:nvGrpSpPr>
        <p:grpSpPr>
          <a:xfrm>
            <a:off x="0" y="-91440"/>
            <a:ext cx="12192000" cy="594447"/>
            <a:chOff x="0" y="-15903"/>
            <a:chExt cx="12192000" cy="594447"/>
          </a:xfrm>
        </p:grpSpPr>
        <p:cxnSp>
          <p:nvCxnSpPr>
            <p:cNvPr id="26" name="Straight Connector 25">
              <a:extLst>
                <a:ext uri="{FF2B5EF4-FFF2-40B4-BE49-F238E27FC236}">
                  <a16:creationId xmlns:a16="http://schemas.microsoft.com/office/drawing/2014/main" id="{CB4A0F5F-4D38-BB3A-74C0-03CCE408CBDC}"/>
                </a:ext>
              </a:extLst>
            </p:cNvPr>
            <p:cNvCxnSpPr>
              <a:cxnSpLocks/>
            </p:cNvCxnSpPr>
            <p:nvPr userDrawn="1"/>
          </p:nvCxnSpPr>
          <p:spPr>
            <a:xfrm>
              <a:off x="0" y="365125"/>
              <a:ext cx="12192000" cy="0"/>
            </a:xfrm>
            <a:prstGeom prst="line">
              <a:avLst/>
            </a:prstGeom>
            <a:ln w="38100"/>
          </p:spPr>
          <p:style>
            <a:lnRef idx="2">
              <a:schemeClr val="accent1"/>
            </a:lnRef>
            <a:fillRef idx="0">
              <a:schemeClr val="accent1"/>
            </a:fillRef>
            <a:effectRef idx="1">
              <a:schemeClr val="accent1"/>
            </a:effectRef>
            <a:fontRef idx="minor">
              <a:schemeClr val="tx1"/>
            </a:fontRef>
          </p:style>
        </p:cxnSp>
        <p:sp>
          <p:nvSpPr>
            <p:cNvPr id="27" name="Isosceles Triangle 26">
              <a:extLst>
                <a:ext uri="{FF2B5EF4-FFF2-40B4-BE49-F238E27FC236}">
                  <a16:creationId xmlns:a16="http://schemas.microsoft.com/office/drawing/2014/main" id="{A86DD342-6504-D3DC-D577-E0DE1D299CE3}"/>
                </a:ext>
              </a:extLst>
            </p:cNvPr>
            <p:cNvSpPr/>
            <p:nvPr userDrawn="1"/>
          </p:nvSpPr>
          <p:spPr>
            <a:xfrm rot="10800000">
              <a:off x="356586" y="213420"/>
              <a:ext cx="963228" cy="365124"/>
            </a:xfrm>
            <a:prstGeom prst="triangle">
              <a:avLst/>
            </a:prstGeom>
            <a:solidFill>
              <a:schemeClr val="tx2"/>
            </a:solidFill>
            <a:ln w="38100">
              <a:solidFill>
                <a:schemeClr val="accent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8" name="Rectangle 27">
              <a:extLst>
                <a:ext uri="{FF2B5EF4-FFF2-40B4-BE49-F238E27FC236}">
                  <a16:creationId xmlns:a16="http://schemas.microsoft.com/office/drawing/2014/main" id="{A42093FC-D776-EBE4-5D5F-632B50086F5F}"/>
                </a:ext>
              </a:extLst>
            </p:cNvPr>
            <p:cNvSpPr/>
            <p:nvPr userDrawn="1"/>
          </p:nvSpPr>
          <p:spPr>
            <a:xfrm>
              <a:off x="0" y="-15903"/>
              <a:ext cx="12192000" cy="365126"/>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a:t> </a:t>
              </a:r>
            </a:p>
          </p:txBody>
        </p:sp>
      </p:grpSp>
      <p:sp>
        <p:nvSpPr>
          <p:cNvPr id="2" name="Title 1">
            <a:extLst>
              <a:ext uri="{FF2B5EF4-FFF2-40B4-BE49-F238E27FC236}">
                <a16:creationId xmlns:a16="http://schemas.microsoft.com/office/drawing/2014/main" id="{A921798E-2B93-3458-8E93-29F46FAB2E0C}"/>
              </a:ext>
            </a:extLst>
          </p:cNvPr>
          <p:cNvSpPr>
            <a:spLocks noGrp="1"/>
          </p:cNvSpPr>
          <p:nvPr>
            <p:ph type="title" hasCustomPrompt="1"/>
          </p:nvPr>
        </p:nvSpPr>
        <p:spPr/>
        <p:txBody>
          <a:bodyPr/>
          <a:lstStyle/>
          <a:p>
            <a:r>
              <a:rPr lang="en-US" dirty="0"/>
              <a:t>Click to edit title</a:t>
            </a:r>
          </a:p>
        </p:txBody>
      </p:sp>
      <p:sp>
        <p:nvSpPr>
          <p:cNvPr id="22" name="Text Placeholder 21">
            <a:extLst>
              <a:ext uri="{FF2B5EF4-FFF2-40B4-BE49-F238E27FC236}">
                <a16:creationId xmlns:a16="http://schemas.microsoft.com/office/drawing/2014/main" id="{C564B0F3-0A9C-B646-EC6C-7D0D431F5E5C}"/>
              </a:ext>
            </a:extLst>
          </p:cNvPr>
          <p:cNvSpPr>
            <a:spLocks noGrp="1"/>
          </p:cNvSpPr>
          <p:nvPr>
            <p:ph type="body" sz="quarter" idx="10" hasCustomPrompt="1"/>
          </p:nvPr>
        </p:nvSpPr>
        <p:spPr>
          <a:xfrm>
            <a:off x="838200" y="1864865"/>
            <a:ext cx="10731500" cy="1141564"/>
          </a:xfrm>
        </p:spPr>
        <p:txBody>
          <a:bodyPr>
            <a:normAutofit/>
          </a:bodyPr>
          <a:lstStyle>
            <a:lvl1pPr marL="0" indent="0">
              <a:buNone/>
              <a:defRPr sz="1800"/>
            </a:lvl1pPr>
            <a:lvl2pPr marL="457200" indent="0">
              <a:buNone/>
              <a:defRPr/>
            </a:lvl2pPr>
            <a:lvl3pPr marL="822960" indent="0">
              <a:buNone/>
              <a:defRPr/>
            </a:lvl3pPr>
            <a:lvl4pPr marL="1188720" indent="0">
              <a:buNone/>
              <a:defRPr/>
            </a:lvl4pPr>
            <a:lvl5pPr marL="1554480" indent="0">
              <a:buNone/>
              <a:defRPr/>
            </a:lvl5pPr>
          </a:lstStyle>
          <a:p>
            <a:pPr lvl="0"/>
            <a:r>
              <a:rPr lang="en-US" dirty="0"/>
              <a:t>Click to edit text</a:t>
            </a:r>
          </a:p>
        </p:txBody>
      </p:sp>
      <p:sp>
        <p:nvSpPr>
          <p:cNvPr id="13" name="Content Placeholder 3">
            <a:extLst>
              <a:ext uri="{FF2B5EF4-FFF2-40B4-BE49-F238E27FC236}">
                <a16:creationId xmlns:a16="http://schemas.microsoft.com/office/drawing/2014/main" id="{AC5DF33F-8E74-45AE-9BFA-E0956DE6D254}"/>
              </a:ext>
            </a:extLst>
          </p:cNvPr>
          <p:cNvSpPr>
            <a:spLocks noGrp="1"/>
          </p:cNvSpPr>
          <p:nvPr>
            <p:ph sz="quarter" idx="31" hasCustomPrompt="1"/>
          </p:nvPr>
        </p:nvSpPr>
        <p:spPr>
          <a:xfrm>
            <a:off x="838200" y="3029008"/>
            <a:ext cx="2743200" cy="1544638"/>
          </a:xfrm>
          <a:effectLst/>
        </p:spPr>
        <p:txBody>
          <a:bodyPr anchor="ctr"/>
          <a:lstStyle>
            <a:lvl1pPr marL="0" indent="0" algn="ctr">
              <a:buNone/>
              <a:defRPr/>
            </a:lvl1pPr>
          </a:lstStyle>
          <a:p>
            <a:pPr lvl="0"/>
            <a:r>
              <a:rPr lang="en-US" dirty="0"/>
              <a:t>Add text or image</a:t>
            </a:r>
          </a:p>
        </p:txBody>
      </p:sp>
      <p:sp>
        <p:nvSpPr>
          <p:cNvPr id="12" name="Content Placeholder 3">
            <a:extLst>
              <a:ext uri="{FF2B5EF4-FFF2-40B4-BE49-F238E27FC236}">
                <a16:creationId xmlns:a16="http://schemas.microsoft.com/office/drawing/2014/main" id="{7EF1EB41-68B6-A856-901E-6C4616997DB5}"/>
              </a:ext>
            </a:extLst>
          </p:cNvPr>
          <p:cNvSpPr>
            <a:spLocks noGrp="1"/>
          </p:cNvSpPr>
          <p:nvPr>
            <p:ph sz="quarter" idx="30" hasCustomPrompt="1"/>
          </p:nvPr>
        </p:nvSpPr>
        <p:spPr>
          <a:xfrm>
            <a:off x="4700789" y="3029008"/>
            <a:ext cx="2743200" cy="1544638"/>
          </a:xfrm>
          <a:effectLst/>
        </p:spPr>
        <p:txBody>
          <a:bodyPr anchor="ctr"/>
          <a:lstStyle>
            <a:lvl1pPr marL="0" indent="0" algn="ctr">
              <a:buNone/>
              <a:defRPr/>
            </a:lvl1pPr>
          </a:lstStyle>
          <a:p>
            <a:pPr lvl="0"/>
            <a:r>
              <a:rPr lang="en-US" dirty="0"/>
              <a:t>Add text or image</a:t>
            </a:r>
          </a:p>
        </p:txBody>
      </p:sp>
      <p:sp>
        <p:nvSpPr>
          <p:cNvPr id="11" name="Content Placeholder 3">
            <a:extLst>
              <a:ext uri="{FF2B5EF4-FFF2-40B4-BE49-F238E27FC236}">
                <a16:creationId xmlns:a16="http://schemas.microsoft.com/office/drawing/2014/main" id="{E36EA961-1662-73ED-3559-4BF63A72C3EB}"/>
              </a:ext>
            </a:extLst>
          </p:cNvPr>
          <p:cNvSpPr>
            <a:spLocks noGrp="1"/>
          </p:cNvSpPr>
          <p:nvPr>
            <p:ph sz="quarter" idx="29" hasCustomPrompt="1"/>
          </p:nvPr>
        </p:nvSpPr>
        <p:spPr>
          <a:xfrm>
            <a:off x="8614452" y="3022119"/>
            <a:ext cx="2743200" cy="1544638"/>
          </a:xfrm>
          <a:effectLst/>
        </p:spPr>
        <p:txBody>
          <a:bodyPr anchor="ctr"/>
          <a:lstStyle>
            <a:lvl1pPr marL="0" indent="0" algn="ctr">
              <a:buNone/>
              <a:defRPr/>
            </a:lvl1pPr>
          </a:lstStyle>
          <a:p>
            <a:pPr lvl="0"/>
            <a:r>
              <a:rPr lang="en-US" dirty="0"/>
              <a:t>Add text or image</a:t>
            </a:r>
          </a:p>
        </p:txBody>
      </p:sp>
      <p:sp>
        <p:nvSpPr>
          <p:cNvPr id="10" name="Content Placeholder 3">
            <a:extLst>
              <a:ext uri="{FF2B5EF4-FFF2-40B4-BE49-F238E27FC236}">
                <a16:creationId xmlns:a16="http://schemas.microsoft.com/office/drawing/2014/main" id="{0F7A9F1E-8D39-9C57-37F9-8C73E96C45FE}"/>
              </a:ext>
            </a:extLst>
          </p:cNvPr>
          <p:cNvSpPr>
            <a:spLocks noGrp="1"/>
          </p:cNvSpPr>
          <p:nvPr>
            <p:ph sz="quarter" idx="28" hasCustomPrompt="1"/>
          </p:nvPr>
        </p:nvSpPr>
        <p:spPr>
          <a:xfrm>
            <a:off x="838200" y="4727575"/>
            <a:ext cx="2743200" cy="1544638"/>
          </a:xfrm>
          <a:effectLst/>
        </p:spPr>
        <p:txBody>
          <a:bodyPr anchor="ctr"/>
          <a:lstStyle>
            <a:lvl1pPr marL="0" indent="0" algn="ctr">
              <a:buNone/>
              <a:defRPr/>
            </a:lvl1pPr>
          </a:lstStyle>
          <a:p>
            <a:pPr lvl="0"/>
            <a:r>
              <a:rPr lang="en-US" dirty="0"/>
              <a:t>Add text or image</a:t>
            </a:r>
          </a:p>
        </p:txBody>
      </p:sp>
      <p:sp>
        <p:nvSpPr>
          <p:cNvPr id="9" name="Content Placeholder 3">
            <a:extLst>
              <a:ext uri="{FF2B5EF4-FFF2-40B4-BE49-F238E27FC236}">
                <a16:creationId xmlns:a16="http://schemas.microsoft.com/office/drawing/2014/main" id="{5B429B10-EF4E-9109-5450-99D9F8C2D0DB}"/>
              </a:ext>
            </a:extLst>
          </p:cNvPr>
          <p:cNvSpPr>
            <a:spLocks noGrp="1"/>
          </p:cNvSpPr>
          <p:nvPr>
            <p:ph sz="quarter" idx="27" hasCustomPrompt="1"/>
          </p:nvPr>
        </p:nvSpPr>
        <p:spPr>
          <a:xfrm>
            <a:off x="4724400" y="4711885"/>
            <a:ext cx="2743200" cy="1544638"/>
          </a:xfrm>
          <a:effectLst/>
        </p:spPr>
        <p:txBody>
          <a:bodyPr anchor="ctr"/>
          <a:lstStyle>
            <a:lvl1pPr marL="0" indent="0" algn="ctr">
              <a:buNone/>
              <a:defRPr/>
            </a:lvl1pPr>
          </a:lstStyle>
          <a:p>
            <a:pPr lvl="0"/>
            <a:r>
              <a:rPr lang="en-US" dirty="0"/>
              <a:t>Add text or image</a:t>
            </a:r>
          </a:p>
        </p:txBody>
      </p:sp>
      <p:sp>
        <p:nvSpPr>
          <p:cNvPr id="6" name="Content Placeholder 3">
            <a:extLst>
              <a:ext uri="{FF2B5EF4-FFF2-40B4-BE49-F238E27FC236}">
                <a16:creationId xmlns:a16="http://schemas.microsoft.com/office/drawing/2014/main" id="{A9C20221-E3BA-1507-13FA-7FE1A034073D}"/>
              </a:ext>
            </a:extLst>
          </p:cNvPr>
          <p:cNvSpPr>
            <a:spLocks noGrp="1"/>
          </p:cNvSpPr>
          <p:nvPr>
            <p:ph sz="quarter" idx="26" hasCustomPrompt="1"/>
          </p:nvPr>
        </p:nvSpPr>
        <p:spPr>
          <a:xfrm>
            <a:off x="8616696" y="4711885"/>
            <a:ext cx="2743200" cy="1544638"/>
          </a:xfrm>
          <a:effectLst/>
        </p:spPr>
        <p:txBody>
          <a:bodyPr anchor="ctr"/>
          <a:lstStyle>
            <a:lvl1pPr marL="0" indent="0" algn="ctr">
              <a:buNone/>
              <a:defRPr/>
            </a:lvl1pPr>
          </a:lstStyle>
          <a:p>
            <a:pPr lvl="0"/>
            <a:r>
              <a:rPr lang="en-US" dirty="0"/>
              <a:t>Add text or image</a:t>
            </a:r>
          </a:p>
        </p:txBody>
      </p:sp>
      <p:pic>
        <p:nvPicPr>
          <p:cNvPr id="8" name="Picture 7" descr="Minnesota State logo.">
            <a:extLst>
              <a:ext uri="{FF2B5EF4-FFF2-40B4-BE49-F238E27FC236}">
                <a16:creationId xmlns:a16="http://schemas.microsoft.com/office/drawing/2014/main" id="{24F6401E-E9D4-01F4-FA60-52E40AC7EB61}"/>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117580" y="6272213"/>
            <a:ext cx="1188720" cy="402335"/>
          </a:xfrm>
          <a:prstGeom prst="rect">
            <a:avLst/>
          </a:prstGeom>
        </p:spPr>
      </p:pic>
      <p:sp>
        <p:nvSpPr>
          <p:cNvPr id="7" name="TextBox 6">
            <a:extLst>
              <a:ext uri="{FF2B5EF4-FFF2-40B4-BE49-F238E27FC236}">
                <a16:creationId xmlns:a16="http://schemas.microsoft.com/office/drawing/2014/main" id="{0C4ED0D2-716A-E12B-035E-26A8BD9AAF35}"/>
              </a:ext>
            </a:extLst>
          </p:cNvPr>
          <p:cNvSpPr txBox="1"/>
          <p:nvPr userDrawn="1"/>
        </p:nvSpPr>
        <p:spPr>
          <a:xfrm>
            <a:off x="11498580" y="6620947"/>
            <a:ext cx="457200" cy="200055"/>
          </a:xfrm>
          <a:prstGeom prst="rect">
            <a:avLst/>
          </a:prstGeom>
          <a:noFill/>
        </p:spPr>
        <p:txBody>
          <a:bodyPr wrap="square" rtlCol="0">
            <a:spAutoFit/>
          </a:bodyPr>
          <a:lstStyle/>
          <a:p>
            <a:pPr algn="ctr"/>
            <a:fld id="{D83FE643-7C41-44D2-A7F3-B4EB1EC4DD70}" type="slidenum">
              <a:rPr lang="en-US" sz="700" b="1" smtClean="0">
                <a:solidFill>
                  <a:srgbClr val="003C66"/>
                </a:solidFill>
              </a:rPr>
              <a:t>‹#›</a:t>
            </a:fld>
            <a:endParaRPr lang="en-US" sz="700" b="1">
              <a:solidFill>
                <a:srgbClr val="003C66"/>
              </a:solidFill>
            </a:endParaRPr>
          </a:p>
        </p:txBody>
      </p:sp>
    </p:spTree>
    <p:extLst>
      <p:ext uri="{BB962C8B-B14F-4D97-AF65-F5344CB8AC3E}">
        <p14:creationId xmlns:p14="http://schemas.microsoft.com/office/powerpoint/2010/main" val="277004578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Multi image 8">
    <p:spTree>
      <p:nvGrpSpPr>
        <p:cNvPr id="1" name=""/>
        <p:cNvGrpSpPr/>
        <p:nvPr/>
      </p:nvGrpSpPr>
      <p:grpSpPr>
        <a:xfrm>
          <a:off x="0" y="0"/>
          <a:ext cx="0" cy="0"/>
          <a:chOff x="0" y="0"/>
          <a:chExt cx="0" cy="0"/>
        </a:xfrm>
      </p:grpSpPr>
      <p:grpSp>
        <p:nvGrpSpPr>
          <p:cNvPr id="25" name="Group 24">
            <a:extLst>
              <a:ext uri="{FF2B5EF4-FFF2-40B4-BE49-F238E27FC236}">
                <a16:creationId xmlns:a16="http://schemas.microsoft.com/office/drawing/2014/main" id="{3C07A582-CD87-A189-D6AD-EAAC5B7FF44A}"/>
              </a:ext>
              <a:ext uri="{C183D7F6-B498-43B3-948B-1728B52AA6E4}">
                <adec:decorative xmlns:adec="http://schemas.microsoft.com/office/drawing/2017/decorative" val="1"/>
              </a:ext>
            </a:extLst>
          </p:cNvPr>
          <p:cNvGrpSpPr/>
          <p:nvPr userDrawn="1"/>
        </p:nvGrpSpPr>
        <p:grpSpPr>
          <a:xfrm>
            <a:off x="0" y="-91440"/>
            <a:ext cx="12192000" cy="594447"/>
            <a:chOff x="0" y="-15903"/>
            <a:chExt cx="12192000" cy="594447"/>
          </a:xfrm>
        </p:grpSpPr>
        <p:cxnSp>
          <p:nvCxnSpPr>
            <p:cNvPr id="26" name="Straight Connector 25">
              <a:extLst>
                <a:ext uri="{FF2B5EF4-FFF2-40B4-BE49-F238E27FC236}">
                  <a16:creationId xmlns:a16="http://schemas.microsoft.com/office/drawing/2014/main" id="{CB4A0F5F-4D38-BB3A-74C0-03CCE408CBDC}"/>
                </a:ext>
              </a:extLst>
            </p:cNvPr>
            <p:cNvCxnSpPr>
              <a:cxnSpLocks/>
            </p:cNvCxnSpPr>
            <p:nvPr userDrawn="1"/>
          </p:nvCxnSpPr>
          <p:spPr>
            <a:xfrm>
              <a:off x="0" y="365125"/>
              <a:ext cx="12192000" cy="0"/>
            </a:xfrm>
            <a:prstGeom prst="line">
              <a:avLst/>
            </a:prstGeom>
            <a:ln w="38100"/>
          </p:spPr>
          <p:style>
            <a:lnRef idx="2">
              <a:schemeClr val="accent1"/>
            </a:lnRef>
            <a:fillRef idx="0">
              <a:schemeClr val="accent1"/>
            </a:fillRef>
            <a:effectRef idx="1">
              <a:schemeClr val="accent1"/>
            </a:effectRef>
            <a:fontRef idx="minor">
              <a:schemeClr val="tx1"/>
            </a:fontRef>
          </p:style>
        </p:cxnSp>
        <p:sp>
          <p:nvSpPr>
            <p:cNvPr id="27" name="Isosceles Triangle 26">
              <a:extLst>
                <a:ext uri="{FF2B5EF4-FFF2-40B4-BE49-F238E27FC236}">
                  <a16:creationId xmlns:a16="http://schemas.microsoft.com/office/drawing/2014/main" id="{A86DD342-6504-D3DC-D577-E0DE1D299CE3}"/>
                </a:ext>
              </a:extLst>
            </p:cNvPr>
            <p:cNvSpPr/>
            <p:nvPr userDrawn="1"/>
          </p:nvSpPr>
          <p:spPr>
            <a:xfrm rot="10800000">
              <a:off x="356586" y="213420"/>
              <a:ext cx="963228" cy="365124"/>
            </a:xfrm>
            <a:prstGeom prst="triangle">
              <a:avLst/>
            </a:prstGeom>
            <a:solidFill>
              <a:schemeClr val="tx2"/>
            </a:solidFill>
            <a:ln w="38100">
              <a:solidFill>
                <a:schemeClr val="accent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8" name="Rectangle 27">
              <a:extLst>
                <a:ext uri="{FF2B5EF4-FFF2-40B4-BE49-F238E27FC236}">
                  <a16:creationId xmlns:a16="http://schemas.microsoft.com/office/drawing/2014/main" id="{A42093FC-D776-EBE4-5D5F-632B50086F5F}"/>
                </a:ext>
              </a:extLst>
            </p:cNvPr>
            <p:cNvSpPr/>
            <p:nvPr userDrawn="1"/>
          </p:nvSpPr>
          <p:spPr>
            <a:xfrm>
              <a:off x="0" y="-15903"/>
              <a:ext cx="12192000" cy="365126"/>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a:t> </a:t>
              </a:r>
            </a:p>
          </p:txBody>
        </p:sp>
      </p:grpSp>
      <p:sp>
        <p:nvSpPr>
          <p:cNvPr id="2" name="Title 1">
            <a:extLst>
              <a:ext uri="{FF2B5EF4-FFF2-40B4-BE49-F238E27FC236}">
                <a16:creationId xmlns:a16="http://schemas.microsoft.com/office/drawing/2014/main" id="{A921798E-2B93-3458-8E93-29F46FAB2E0C}"/>
              </a:ext>
            </a:extLst>
          </p:cNvPr>
          <p:cNvSpPr>
            <a:spLocks noGrp="1"/>
          </p:cNvSpPr>
          <p:nvPr>
            <p:ph type="title" hasCustomPrompt="1"/>
          </p:nvPr>
        </p:nvSpPr>
        <p:spPr/>
        <p:txBody>
          <a:bodyPr/>
          <a:lstStyle/>
          <a:p>
            <a:r>
              <a:rPr lang="en-US" dirty="0"/>
              <a:t>Click to edit title</a:t>
            </a:r>
          </a:p>
        </p:txBody>
      </p:sp>
      <p:sp>
        <p:nvSpPr>
          <p:cNvPr id="22" name="Text Placeholder 21">
            <a:extLst>
              <a:ext uri="{FF2B5EF4-FFF2-40B4-BE49-F238E27FC236}">
                <a16:creationId xmlns:a16="http://schemas.microsoft.com/office/drawing/2014/main" id="{C564B0F3-0A9C-B646-EC6C-7D0D431F5E5C}"/>
              </a:ext>
            </a:extLst>
          </p:cNvPr>
          <p:cNvSpPr>
            <a:spLocks noGrp="1"/>
          </p:cNvSpPr>
          <p:nvPr>
            <p:ph type="body" sz="quarter" idx="10" hasCustomPrompt="1"/>
          </p:nvPr>
        </p:nvSpPr>
        <p:spPr>
          <a:xfrm>
            <a:off x="838200" y="1864865"/>
            <a:ext cx="10731500" cy="1141564"/>
          </a:xfrm>
        </p:spPr>
        <p:txBody>
          <a:bodyPr>
            <a:normAutofit/>
          </a:bodyPr>
          <a:lstStyle>
            <a:lvl1pPr marL="0" indent="0">
              <a:buNone/>
              <a:defRPr sz="1800"/>
            </a:lvl1pPr>
            <a:lvl2pPr marL="457200" indent="0">
              <a:buNone/>
              <a:defRPr/>
            </a:lvl2pPr>
            <a:lvl3pPr marL="822960" indent="0">
              <a:buNone/>
              <a:defRPr/>
            </a:lvl3pPr>
            <a:lvl4pPr marL="1188720" indent="0">
              <a:buNone/>
              <a:defRPr/>
            </a:lvl4pPr>
            <a:lvl5pPr marL="1554480" indent="0">
              <a:buNone/>
              <a:defRPr/>
            </a:lvl5pPr>
          </a:lstStyle>
          <a:p>
            <a:pPr lvl="0"/>
            <a:r>
              <a:rPr lang="en-US" dirty="0"/>
              <a:t>Click to edit text</a:t>
            </a:r>
          </a:p>
        </p:txBody>
      </p:sp>
      <p:sp>
        <p:nvSpPr>
          <p:cNvPr id="13" name="Content Placeholder 3">
            <a:extLst>
              <a:ext uri="{FF2B5EF4-FFF2-40B4-BE49-F238E27FC236}">
                <a16:creationId xmlns:a16="http://schemas.microsoft.com/office/drawing/2014/main" id="{AC5DF33F-8E74-45AE-9BFA-E0956DE6D254}"/>
              </a:ext>
            </a:extLst>
          </p:cNvPr>
          <p:cNvSpPr>
            <a:spLocks noGrp="1"/>
          </p:cNvSpPr>
          <p:nvPr>
            <p:ph sz="quarter" idx="31" hasCustomPrompt="1"/>
          </p:nvPr>
        </p:nvSpPr>
        <p:spPr>
          <a:xfrm>
            <a:off x="380198" y="3029008"/>
            <a:ext cx="2743200" cy="1544638"/>
          </a:xfrm>
        </p:spPr>
        <p:txBody>
          <a:bodyPr anchor="ctr"/>
          <a:lstStyle>
            <a:lvl1pPr marL="0" indent="0" algn="ctr">
              <a:buNone/>
              <a:defRPr/>
            </a:lvl1pPr>
          </a:lstStyle>
          <a:p>
            <a:pPr lvl="0"/>
            <a:r>
              <a:rPr lang="en-US" dirty="0"/>
              <a:t>Add text or image</a:t>
            </a:r>
          </a:p>
        </p:txBody>
      </p:sp>
      <p:sp>
        <p:nvSpPr>
          <p:cNvPr id="12" name="Content Placeholder 3">
            <a:extLst>
              <a:ext uri="{FF2B5EF4-FFF2-40B4-BE49-F238E27FC236}">
                <a16:creationId xmlns:a16="http://schemas.microsoft.com/office/drawing/2014/main" id="{7EF1EB41-68B6-A856-901E-6C4616997DB5}"/>
              </a:ext>
            </a:extLst>
          </p:cNvPr>
          <p:cNvSpPr>
            <a:spLocks noGrp="1"/>
          </p:cNvSpPr>
          <p:nvPr>
            <p:ph sz="quarter" idx="30" hasCustomPrompt="1"/>
          </p:nvPr>
        </p:nvSpPr>
        <p:spPr>
          <a:xfrm>
            <a:off x="3268462" y="3029008"/>
            <a:ext cx="2743200" cy="1544638"/>
          </a:xfrm>
        </p:spPr>
        <p:txBody>
          <a:bodyPr anchor="ctr"/>
          <a:lstStyle>
            <a:lvl1pPr marL="0" indent="0" algn="ctr">
              <a:buNone/>
              <a:defRPr/>
            </a:lvl1pPr>
          </a:lstStyle>
          <a:p>
            <a:pPr lvl="0"/>
            <a:r>
              <a:rPr lang="en-US" dirty="0"/>
              <a:t>Add text or image</a:t>
            </a:r>
          </a:p>
        </p:txBody>
      </p:sp>
      <p:sp>
        <p:nvSpPr>
          <p:cNvPr id="11" name="Content Placeholder 3">
            <a:extLst>
              <a:ext uri="{FF2B5EF4-FFF2-40B4-BE49-F238E27FC236}">
                <a16:creationId xmlns:a16="http://schemas.microsoft.com/office/drawing/2014/main" id="{E36EA961-1662-73ED-3559-4BF63A72C3EB}"/>
              </a:ext>
            </a:extLst>
          </p:cNvPr>
          <p:cNvSpPr>
            <a:spLocks noGrp="1"/>
          </p:cNvSpPr>
          <p:nvPr>
            <p:ph sz="quarter" idx="29" hasCustomPrompt="1"/>
          </p:nvPr>
        </p:nvSpPr>
        <p:spPr>
          <a:xfrm>
            <a:off x="6203950" y="3022119"/>
            <a:ext cx="2743200" cy="1544638"/>
          </a:xfrm>
        </p:spPr>
        <p:txBody>
          <a:bodyPr anchor="ctr"/>
          <a:lstStyle>
            <a:lvl1pPr marL="0" indent="0" algn="ctr">
              <a:buNone/>
              <a:defRPr/>
            </a:lvl1pPr>
          </a:lstStyle>
          <a:p>
            <a:pPr lvl="0"/>
            <a:r>
              <a:rPr lang="en-US" dirty="0"/>
              <a:t>Add text or image</a:t>
            </a:r>
          </a:p>
        </p:txBody>
      </p:sp>
      <p:sp>
        <p:nvSpPr>
          <p:cNvPr id="10" name="Content Placeholder 3">
            <a:extLst>
              <a:ext uri="{FF2B5EF4-FFF2-40B4-BE49-F238E27FC236}">
                <a16:creationId xmlns:a16="http://schemas.microsoft.com/office/drawing/2014/main" id="{0F7A9F1E-8D39-9C57-37F9-8C73E96C45FE}"/>
              </a:ext>
            </a:extLst>
          </p:cNvPr>
          <p:cNvSpPr>
            <a:spLocks noGrp="1"/>
          </p:cNvSpPr>
          <p:nvPr>
            <p:ph sz="quarter" idx="28" hasCustomPrompt="1"/>
          </p:nvPr>
        </p:nvSpPr>
        <p:spPr>
          <a:xfrm>
            <a:off x="9092214" y="3022119"/>
            <a:ext cx="2743200" cy="1544638"/>
          </a:xfrm>
        </p:spPr>
        <p:txBody>
          <a:bodyPr anchor="ctr"/>
          <a:lstStyle>
            <a:lvl1pPr marL="0" indent="0" algn="ctr">
              <a:buNone/>
              <a:defRPr/>
            </a:lvl1pPr>
          </a:lstStyle>
          <a:p>
            <a:pPr lvl="0"/>
            <a:r>
              <a:rPr lang="en-US" dirty="0"/>
              <a:t>Add text or image</a:t>
            </a:r>
          </a:p>
        </p:txBody>
      </p:sp>
      <p:sp>
        <p:nvSpPr>
          <p:cNvPr id="9" name="Content Placeholder 3">
            <a:extLst>
              <a:ext uri="{FF2B5EF4-FFF2-40B4-BE49-F238E27FC236}">
                <a16:creationId xmlns:a16="http://schemas.microsoft.com/office/drawing/2014/main" id="{5B429B10-EF4E-9109-5450-99D9F8C2D0DB}"/>
              </a:ext>
            </a:extLst>
          </p:cNvPr>
          <p:cNvSpPr>
            <a:spLocks noGrp="1"/>
          </p:cNvSpPr>
          <p:nvPr>
            <p:ph sz="quarter" idx="27" hasCustomPrompt="1"/>
          </p:nvPr>
        </p:nvSpPr>
        <p:spPr>
          <a:xfrm>
            <a:off x="380198" y="4711885"/>
            <a:ext cx="2743200" cy="1544638"/>
          </a:xfrm>
        </p:spPr>
        <p:txBody>
          <a:bodyPr anchor="ctr"/>
          <a:lstStyle>
            <a:lvl1pPr marL="0" indent="0" algn="ctr">
              <a:buNone/>
              <a:defRPr/>
            </a:lvl1pPr>
          </a:lstStyle>
          <a:p>
            <a:pPr lvl="0"/>
            <a:r>
              <a:rPr lang="en-US" dirty="0"/>
              <a:t>Add text or image</a:t>
            </a:r>
          </a:p>
        </p:txBody>
      </p:sp>
      <p:sp>
        <p:nvSpPr>
          <p:cNvPr id="6" name="Content Placeholder 3">
            <a:extLst>
              <a:ext uri="{FF2B5EF4-FFF2-40B4-BE49-F238E27FC236}">
                <a16:creationId xmlns:a16="http://schemas.microsoft.com/office/drawing/2014/main" id="{A9C20221-E3BA-1507-13FA-7FE1A034073D}"/>
              </a:ext>
            </a:extLst>
          </p:cNvPr>
          <p:cNvSpPr>
            <a:spLocks noGrp="1"/>
          </p:cNvSpPr>
          <p:nvPr>
            <p:ph sz="quarter" idx="26" hasCustomPrompt="1"/>
          </p:nvPr>
        </p:nvSpPr>
        <p:spPr>
          <a:xfrm>
            <a:off x="3268462" y="4711885"/>
            <a:ext cx="2743200" cy="1544638"/>
          </a:xfrm>
        </p:spPr>
        <p:txBody>
          <a:bodyPr anchor="ctr"/>
          <a:lstStyle>
            <a:lvl1pPr marL="0" indent="0" algn="ctr">
              <a:buNone/>
              <a:defRPr/>
            </a:lvl1pPr>
          </a:lstStyle>
          <a:p>
            <a:pPr lvl="0"/>
            <a:r>
              <a:rPr lang="en-US" dirty="0"/>
              <a:t>Add text or image</a:t>
            </a:r>
          </a:p>
        </p:txBody>
      </p:sp>
      <p:sp>
        <p:nvSpPr>
          <p:cNvPr id="5" name="Content Placeholder 3">
            <a:extLst>
              <a:ext uri="{FF2B5EF4-FFF2-40B4-BE49-F238E27FC236}">
                <a16:creationId xmlns:a16="http://schemas.microsoft.com/office/drawing/2014/main" id="{E525F061-3672-AB29-9CBB-C35FA309F834}"/>
              </a:ext>
            </a:extLst>
          </p:cNvPr>
          <p:cNvSpPr>
            <a:spLocks noGrp="1"/>
          </p:cNvSpPr>
          <p:nvPr>
            <p:ph sz="quarter" idx="25" hasCustomPrompt="1"/>
          </p:nvPr>
        </p:nvSpPr>
        <p:spPr>
          <a:xfrm>
            <a:off x="6203950" y="4704996"/>
            <a:ext cx="2743200" cy="1544638"/>
          </a:xfrm>
        </p:spPr>
        <p:txBody>
          <a:bodyPr anchor="ctr"/>
          <a:lstStyle>
            <a:lvl1pPr marL="0" indent="0" algn="ctr">
              <a:buNone/>
              <a:defRPr/>
            </a:lvl1pPr>
          </a:lstStyle>
          <a:p>
            <a:pPr lvl="0"/>
            <a:r>
              <a:rPr lang="en-US" dirty="0"/>
              <a:t>Add text or image</a:t>
            </a:r>
          </a:p>
        </p:txBody>
      </p:sp>
      <p:sp>
        <p:nvSpPr>
          <p:cNvPr id="4" name="Content Placeholder 3">
            <a:extLst>
              <a:ext uri="{FF2B5EF4-FFF2-40B4-BE49-F238E27FC236}">
                <a16:creationId xmlns:a16="http://schemas.microsoft.com/office/drawing/2014/main" id="{AB3B4191-256C-FC1B-A545-51C314FFD6CA}"/>
              </a:ext>
            </a:extLst>
          </p:cNvPr>
          <p:cNvSpPr>
            <a:spLocks noGrp="1"/>
          </p:cNvSpPr>
          <p:nvPr>
            <p:ph sz="quarter" idx="24" hasCustomPrompt="1"/>
          </p:nvPr>
        </p:nvSpPr>
        <p:spPr>
          <a:xfrm>
            <a:off x="9092214" y="4704996"/>
            <a:ext cx="2743200" cy="1544638"/>
          </a:xfrm>
        </p:spPr>
        <p:txBody>
          <a:bodyPr anchor="ctr"/>
          <a:lstStyle>
            <a:lvl1pPr marL="0" indent="0" algn="ctr">
              <a:buNone/>
              <a:defRPr/>
            </a:lvl1pPr>
          </a:lstStyle>
          <a:p>
            <a:pPr lvl="0"/>
            <a:r>
              <a:rPr lang="en-US" dirty="0"/>
              <a:t>Add text or image</a:t>
            </a:r>
          </a:p>
        </p:txBody>
      </p:sp>
      <p:pic>
        <p:nvPicPr>
          <p:cNvPr id="8" name="Picture 7" descr="Minnesota State logo.">
            <a:extLst>
              <a:ext uri="{FF2B5EF4-FFF2-40B4-BE49-F238E27FC236}">
                <a16:creationId xmlns:a16="http://schemas.microsoft.com/office/drawing/2014/main" id="{24F6401E-E9D4-01F4-FA60-52E40AC7EB61}"/>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117580" y="6272213"/>
            <a:ext cx="1188720" cy="402335"/>
          </a:xfrm>
          <a:prstGeom prst="rect">
            <a:avLst/>
          </a:prstGeom>
        </p:spPr>
      </p:pic>
      <p:sp>
        <p:nvSpPr>
          <p:cNvPr id="7" name="TextBox 6">
            <a:extLst>
              <a:ext uri="{FF2B5EF4-FFF2-40B4-BE49-F238E27FC236}">
                <a16:creationId xmlns:a16="http://schemas.microsoft.com/office/drawing/2014/main" id="{0C4ED0D2-716A-E12B-035E-26A8BD9AAF35}"/>
              </a:ext>
            </a:extLst>
          </p:cNvPr>
          <p:cNvSpPr txBox="1"/>
          <p:nvPr userDrawn="1"/>
        </p:nvSpPr>
        <p:spPr>
          <a:xfrm>
            <a:off x="11498580" y="6620947"/>
            <a:ext cx="457200" cy="200055"/>
          </a:xfrm>
          <a:prstGeom prst="rect">
            <a:avLst/>
          </a:prstGeom>
          <a:noFill/>
        </p:spPr>
        <p:txBody>
          <a:bodyPr wrap="square" rtlCol="0">
            <a:spAutoFit/>
          </a:bodyPr>
          <a:lstStyle/>
          <a:p>
            <a:pPr algn="ctr"/>
            <a:fld id="{D83FE643-7C41-44D2-A7F3-B4EB1EC4DD70}" type="slidenum">
              <a:rPr lang="en-US" sz="700" b="1" smtClean="0">
                <a:solidFill>
                  <a:srgbClr val="003C66"/>
                </a:solidFill>
              </a:rPr>
              <a:t>‹#›</a:t>
            </a:fld>
            <a:endParaRPr lang="en-US" sz="700" b="1">
              <a:solidFill>
                <a:srgbClr val="003C66"/>
              </a:solidFill>
            </a:endParaRPr>
          </a:p>
        </p:txBody>
      </p:sp>
    </p:spTree>
    <p:extLst>
      <p:ext uri="{BB962C8B-B14F-4D97-AF65-F5344CB8AC3E}">
        <p14:creationId xmlns:p14="http://schemas.microsoft.com/office/powerpoint/2010/main" val="101372731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Quote navy on white">
    <p:bg>
      <p:bgRef idx="1001">
        <a:schemeClr val="bg1"/>
      </p:bgRef>
    </p:bg>
    <p:spTree>
      <p:nvGrpSpPr>
        <p:cNvPr id="1" name=""/>
        <p:cNvGrpSpPr/>
        <p:nvPr/>
      </p:nvGrpSpPr>
      <p:grpSpPr>
        <a:xfrm>
          <a:off x="0" y="0"/>
          <a:ext cx="0" cy="0"/>
          <a:chOff x="0" y="0"/>
          <a:chExt cx="0" cy="0"/>
        </a:xfrm>
      </p:grpSpPr>
      <p:sp>
        <p:nvSpPr>
          <p:cNvPr id="3" name="Speech Bubble: Rectangle with Corners Rounded 2">
            <a:extLst>
              <a:ext uri="{FF2B5EF4-FFF2-40B4-BE49-F238E27FC236}">
                <a16:creationId xmlns:a16="http://schemas.microsoft.com/office/drawing/2014/main" id="{0FCCE622-B043-E06D-6E10-F5DE46595C22}"/>
              </a:ext>
              <a:ext uri="{C183D7F6-B498-43B3-948B-1728B52AA6E4}">
                <adec:decorative xmlns:adec="http://schemas.microsoft.com/office/drawing/2017/decorative" val="1"/>
              </a:ext>
            </a:extLst>
          </p:cNvPr>
          <p:cNvSpPr>
            <a:spLocks noGrp="1" noRot="1" noMove="1" noResize="1" noEditPoints="1" noAdjustHandles="1" noChangeArrowheads="1" noChangeShapeType="1"/>
          </p:cNvSpPr>
          <p:nvPr userDrawn="1"/>
        </p:nvSpPr>
        <p:spPr>
          <a:xfrm>
            <a:off x="362339" y="346539"/>
            <a:ext cx="11467322" cy="5303520"/>
          </a:xfrm>
          <a:prstGeom prst="wedgeRoundRectCallout">
            <a:avLst>
              <a:gd name="adj1" fmla="val -20356"/>
              <a:gd name="adj2" fmla="val 65922"/>
              <a:gd name="adj3" fmla="val 16667"/>
            </a:avLst>
          </a:prstGeom>
          <a:solidFill>
            <a:schemeClr val="tx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E9E2577D-5589-16E1-24DD-5F2DB78F9703}"/>
              </a:ext>
            </a:extLst>
          </p:cNvPr>
          <p:cNvSpPr>
            <a:spLocks noGrp="1"/>
          </p:cNvSpPr>
          <p:nvPr>
            <p:ph type="title" hasCustomPrompt="1"/>
          </p:nvPr>
        </p:nvSpPr>
        <p:spPr>
          <a:xfrm>
            <a:off x="784860" y="789408"/>
            <a:ext cx="10607040" cy="4389120"/>
          </a:xfrm>
        </p:spPr>
        <p:txBody>
          <a:bodyPr>
            <a:normAutofit/>
          </a:bodyPr>
          <a:lstStyle>
            <a:lvl1pPr algn="ctr">
              <a:defRPr sz="3600" b="0">
                <a:solidFill>
                  <a:schemeClr val="bg2"/>
                </a:solidFill>
              </a:defRPr>
            </a:lvl1pPr>
          </a:lstStyle>
          <a:p>
            <a:pPr lvl="0"/>
            <a:r>
              <a:rPr lang="en-US" dirty="0"/>
              <a:t>“This is a quote layout feature with a navy bubble and a white background.”</a:t>
            </a:r>
          </a:p>
        </p:txBody>
      </p:sp>
      <p:sp>
        <p:nvSpPr>
          <p:cNvPr id="6" name="Text Placeholder 4">
            <a:extLst>
              <a:ext uri="{FF2B5EF4-FFF2-40B4-BE49-F238E27FC236}">
                <a16:creationId xmlns:a16="http://schemas.microsoft.com/office/drawing/2014/main" id="{38B3FD9C-C3F6-B981-9E85-5BAA70E26C12}"/>
              </a:ext>
            </a:extLst>
          </p:cNvPr>
          <p:cNvSpPr>
            <a:spLocks noGrp="1"/>
          </p:cNvSpPr>
          <p:nvPr>
            <p:ph type="body" sz="quarter" idx="11" hasCustomPrompt="1"/>
          </p:nvPr>
        </p:nvSpPr>
        <p:spPr>
          <a:xfrm>
            <a:off x="4692023" y="5621397"/>
            <a:ext cx="6699877" cy="1236603"/>
          </a:xfrm>
        </p:spPr>
        <p:txBody>
          <a:bodyPr anchor="ctr">
            <a:normAutofit/>
          </a:bodyPr>
          <a:lstStyle>
            <a:lvl1pPr marL="0" indent="0" algn="r">
              <a:spcBef>
                <a:spcPts val="0"/>
              </a:spcBef>
              <a:spcAft>
                <a:spcPts val="0"/>
              </a:spcAft>
              <a:buNone/>
              <a:defRPr sz="2000" i="1">
                <a:solidFill>
                  <a:schemeClr val="tx2"/>
                </a:solidFill>
              </a:defRPr>
            </a:lvl1pPr>
            <a:lvl2pPr marL="457200" indent="0">
              <a:buNone/>
              <a:defRPr/>
            </a:lvl2pPr>
            <a:lvl3pPr marL="822960" indent="0">
              <a:buNone/>
              <a:defRPr/>
            </a:lvl3pPr>
            <a:lvl4pPr marL="1188720" indent="0">
              <a:buNone/>
              <a:defRPr/>
            </a:lvl4pPr>
            <a:lvl5pPr marL="1554480" indent="0">
              <a:buNone/>
              <a:defRPr/>
            </a:lvl5pPr>
          </a:lstStyle>
          <a:p>
            <a:pPr lvl="0"/>
            <a:r>
              <a:rPr lang="en-US" dirty="0"/>
              <a:t> Add your quote attribution here</a:t>
            </a:r>
          </a:p>
        </p:txBody>
      </p:sp>
    </p:spTree>
    <p:extLst>
      <p:ext uri="{BB962C8B-B14F-4D97-AF65-F5344CB8AC3E}">
        <p14:creationId xmlns:p14="http://schemas.microsoft.com/office/powerpoint/2010/main" val="3725832369"/>
      </p:ext>
    </p:extLst>
  </p:cSld>
  <p:clrMapOvr>
    <a:overrideClrMapping bg1="lt1" tx1="dk1" bg2="lt2" tx2="dk2" accent1="accent1" accent2="accent2" accent3="accent3" accent4="accent4" accent5="accent5" accent6="accent6" hlink="hlink" folHlink="folHlink"/>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Quote green on white">
    <p:bg>
      <p:bgRef idx="1001">
        <a:schemeClr val="bg1"/>
      </p:bgRef>
    </p:bg>
    <p:spTree>
      <p:nvGrpSpPr>
        <p:cNvPr id="1" name=""/>
        <p:cNvGrpSpPr/>
        <p:nvPr/>
      </p:nvGrpSpPr>
      <p:grpSpPr>
        <a:xfrm>
          <a:off x="0" y="0"/>
          <a:ext cx="0" cy="0"/>
          <a:chOff x="0" y="0"/>
          <a:chExt cx="0" cy="0"/>
        </a:xfrm>
      </p:grpSpPr>
      <p:sp>
        <p:nvSpPr>
          <p:cNvPr id="3" name="Speech Bubble: Rectangle with Corners Rounded 2">
            <a:extLst>
              <a:ext uri="{FF2B5EF4-FFF2-40B4-BE49-F238E27FC236}">
                <a16:creationId xmlns:a16="http://schemas.microsoft.com/office/drawing/2014/main" id="{0FCCE622-B043-E06D-6E10-F5DE46595C22}"/>
              </a:ext>
              <a:ext uri="{C183D7F6-B498-43B3-948B-1728B52AA6E4}">
                <adec:decorative xmlns:adec="http://schemas.microsoft.com/office/drawing/2017/decorative" val="1"/>
              </a:ext>
            </a:extLst>
          </p:cNvPr>
          <p:cNvSpPr>
            <a:spLocks noGrp="1" noRot="1" noMove="1" noResize="1" noEditPoints="1" noAdjustHandles="1" noChangeArrowheads="1" noChangeShapeType="1"/>
          </p:cNvSpPr>
          <p:nvPr userDrawn="1"/>
        </p:nvSpPr>
        <p:spPr>
          <a:xfrm>
            <a:off x="362339" y="346539"/>
            <a:ext cx="11467322" cy="5236181"/>
          </a:xfrm>
          <a:prstGeom prst="wedgeRoundRectCallout">
            <a:avLst>
              <a:gd name="adj1" fmla="val -20356"/>
              <a:gd name="adj2" fmla="val 65922"/>
              <a:gd name="adj3" fmla="val 16667"/>
            </a:avLst>
          </a:prstGeom>
          <a:solidFill>
            <a:srgbClr val="008042"/>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E9E2577D-5589-16E1-24DD-5F2DB78F9703}"/>
              </a:ext>
            </a:extLst>
          </p:cNvPr>
          <p:cNvSpPr>
            <a:spLocks noGrp="1"/>
          </p:cNvSpPr>
          <p:nvPr>
            <p:ph type="title" hasCustomPrompt="1"/>
          </p:nvPr>
        </p:nvSpPr>
        <p:spPr>
          <a:xfrm>
            <a:off x="975360" y="770069"/>
            <a:ext cx="10241280" cy="4389120"/>
          </a:xfrm>
        </p:spPr>
        <p:txBody>
          <a:bodyPr>
            <a:normAutofit/>
          </a:bodyPr>
          <a:lstStyle>
            <a:lvl1pPr algn="ctr">
              <a:defRPr sz="3600" b="0">
                <a:solidFill>
                  <a:schemeClr val="bg2"/>
                </a:solidFill>
              </a:defRPr>
            </a:lvl1pPr>
          </a:lstStyle>
          <a:p>
            <a:r>
              <a:rPr lang="en-US" dirty="0"/>
              <a:t>“This is a quote layout feature with a green bubble and a white background.”</a:t>
            </a:r>
          </a:p>
        </p:txBody>
      </p:sp>
      <p:sp>
        <p:nvSpPr>
          <p:cNvPr id="6" name="Text Placeholder 4">
            <a:extLst>
              <a:ext uri="{FF2B5EF4-FFF2-40B4-BE49-F238E27FC236}">
                <a16:creationId xmlns:a16="http://schemas.microsoft.com/office/drawing/2014/main" id="{38B3FD9C-C3F6-B981-9E85-5BAA70E26C12}"/>
              </a:ext>
            </a:extLst>
          </p:cNvPr>
          <p:cNvSpPr>
            <a:spLocks noGrp="1"/>
          </p:cNvSpPr>
          <p:nvPr>
            <p:ph type="body" sz="quarter" idx="11" hasCustomPrompt="1"/>
          </p:nvPr>
        </p:nvSpPr>
        <p:spPr>
          <a:xfrm>
            <a:off x="4692023" y="5621398"/>
            <a:ext cx="6699877" cy="1236602"/>
          </a:xfrm>
        </p:spPr>
        <p:txBody>
          <a:bodyPr anchor="ctr">
            <a:normAutofit/>
          </a:bodyPr>
          <a:lstStyle>
            <a:lvl1pPr marL="0" indent="0" algn="r">
              <a:spcBef>
                <a:spcPts val="0"/>
              </a:spcBef>
              <a:spcAft>
                <a:spcPts val="0"/>
              </a:spcAft>
              <a:buNone/>
              <a:defRPr sz="2000" i="1">
                <a:solidFill>
                  <a:schemeClr val="accent1"/>
                </a:solidFill>
              </a:defRPr>
            </a:lvl1pPr>
            <a:lvl2pPr marL="457200" indent="0">
              <a:buNone/>
              <a:defRPr/>
            </a:lvl2pPr>
            <a:lvl3pPr marL="822960" indent="0">
              <a:buNone/>
              <a:defRPr/>
            </a:lvl3pPr>
            <a:lvl4pPr marL="1188720" indent="0">
              <a:buNone/>
              <a:defRPr/>
            </a:lvl4pPr>
            <a:lvl5pPr marL="1554480" indent="0">
              <a:buNone/>
              <a:defRPr/>
            </a:lvl5pPr>
          </a:lstStyle>
          <a:p>
            <a:pPr lvl="0"/>
            <a:r>
              <a:rPr lang="en-US" dirty="0"/>
              <a:t> Add your quote attribution here</a:t>
            </a:r>
          </a:p>
        </p:txBody>
      </p:sp>
    </p:spTree>
    <p:extLst>
      <p:ext uri="{BB962C8B-B14F-4D97-AF65-F5344CB8AC3E}">
        <p14:creationId xmlns:p14="http://schemas.microsoft.com/office/powerpoint/2010/main" val="495417748"/>
      </p:ext>
    </p:extLst>
  </p:cSld>
  <p:clrMapOvr>
    <a:overrideClrMapping bg1="lt1" tx1="dk1" bg2="lt2" tx2="dk2" accent1="accent1" accent2="accent2" accent3="accent3" accent4="accent4" accent5="accent5" accent6="accent6" hlink="hlink" folHlink="folHlink"/>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Quote white on navy">
    <p:bg>
      <p:bgPr>
        <a:pattFill prst="pct5">
          <a:fgClr>
            <a:schemeClr val="accent1"/>
          </a:fgClr>
          <a:bgClr>
            <a:schemeClr val="bg1"/>
          </a:bgClr>
        </a:pattFill>
        <a:effectLst/>
      </p:bgPr>
    </p:bg>
    <p:spTree>
      <p:nvGrpSpPr>
        <p:cNvPr id="1" name=""/>
        <p:cNvGrpSpPr/>
        <p:nvPr/>
      </p:nvGrpSpPr>
      <p:grpSpPr>
        <a:xfrm>
          <a:off x="0" y="0"/>
          <a:ext cx="0" cy="0"/>
          <a:chOff x="0" y="0"/>
          <a:chExt cx="0" cy="0"/>
        </a:xfrm>
      </p:grpSpPr>
      <p:sp>
        <p:nvSpPr>
          <p:cNvPr id="3" name="Speech Bubble: Rectangle with Corners Rounded 2">
            <a:extLst>
              <a:ext uri="{FF2B5EF4-FFF2-40B4-BE49-F238E27FC236}">
                <a16:creationId xmlns:a16="http://schemas.microsoft.com/office/drawing/2014/main" id="{0FCCE622-B043-E06D-6E10-F5DE46595C22}"/>
              </a:ext>
              <a:ext uri="{C183D7F6-B498-43B3-948B-1728B52AA6E4}">
                <adec:decorative xmlns:adec="http://schemas.microsoft.com/office/drawing/2017/decorative" val="1"/>
              </a:ext>
            </a:extLst>
          </p:cNvPr>
          <p:cNvSpPr>
            <a:spLocks noGrp="1" noRot="1" noMove="1" noResize="1" noEditPoints="1" noAdjustHandles="1" noChangeArrowheads="1" noChangeShapeType="1"/>
          </p:cNvSpPr>
          <p:nvPr userDrawn="1"/>
        </p:nvSpPr>
        <p:spPr>
          <a:xfrm>
            <a:off x="362339" y="346539"/>
            <a:ext cx="11467322" cy="5236181"/>
          </a:xfrm>
          <a:prstGeom prst="wedgeRoundRectCallout">
            <a:avLst>
              <a:gd name="adj1" fmla="val -20356"/>
              <a:gd name="adj2" fmla="val 65922"/>
              <a:gd name="adj3" fmla="val 16667"/>
            </a:avLst>
          </a:prstGeom>
          <a:solidFill>
            <a:schemeClr val="tx2"/>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tx2"/>
              </a:solidFill>
            </a:endParaRPr>
          </a:p>
        </p:txBody>
      </p:sp>
      <p:sp>
        <p:nvSpPr>
          <p:cNvPr id="2" name="Title 1">
            <a:extLst>
              <a:ext uri="{FF2B5EF4-FFF2-40B4-BE49-F238E27FC236}">
                <a16:creationId xmlns:a16="http://schemas.microsoft.com/office/drawing/2014/main" id="{E9E2577D-5589-16E1-24DD-5F2DB78F9703}"/>
              </a:ext>
            </a:extLst>
          </p:cNvPr>
          <p:cNvSpPr>
            <a:spLocks noGrp="1"/>
          </p:cNvSpPr>
          <p:nvPr>
            <p:ph type="title" hasCustomPrompt="1"/>
          </p:nvPr>
        </p:nvSpPr>
        <p:spPr>
          <a:xfrm>
            <a:off x="975360" y="770069"/>
            <a:ext cx="10241280" cy="4389120"/>
          </a:xfrm>
        </p:spPr>
        <p:txBody>
          <a:bodyPr>
            <a:normAutofit/>
          </a:bodyPr>
          <a:lstStyle>
            <a:lvl1pPr algn="ctr">
              <a:defRPr sz="3600" b="0">
                <a:solidFill>
                  <a:schemeClr val="bg2"/>
                </a:solidFill>
              </a:defRPr>
            </a:lvl1pPr>
          </a:lstStyle>
          <a:p>
            <a:r>
              <a:rPr lang="en-US" dirty="0"/>
              <a:t>“This is a quote layout feature with a white bubble and a navy background.”</a:t>
            </a:r>
          </a:p>
        </p:txBody>
      </p:sp>
      <p:sp>
        <p:nvSpPr>
          <p:cNvPr id="6" name="Text Placeholder 4">
            <a:extLst>
              <a:ext uri="{FF2B5EF4-FFF2-40B4-BE49-F238E27FC236}">
                <a16:creationId xmlns:a16="http://schemas.microsoft.com/office/drawing/2014/main" id="{38B3FD9C-C3F6-B981-9E85-5BAA70E26C12}"/>
              </a:ext>
            </a:extLst>
          </p:cNvPr>
          <p:cNvSpPr>
            <a:spLocks noGrp="1"/>
          </p:cNvSpPr>
          <p:nvPr>
            <p:ph type="body" sz="quarter" idx="11" hasCustomPrompt="1"/>
          </p:nvPr>
        </p:nvSpPr>
        <p:spPr>
          <a:xfrm>
            <a:off x="975361" y="4930589"/>
            <a:ext cx="10241280" cy="457200"/>
          </a:xfrm>
        </p:spPr>
        <p:txBody>
          <a:bodyPr anchor="ctr">
            <a:normAutofit/>
          </a:bodyPr>
          <a:lstStyle>
            <a:lvl1pPr marL="0" indent="0" algn="r">
              <a:spcBef>
                <a:spcPts val="0"/>
              </a:spcBef>
              <a:spcAft>
                <a:spcPts val="0"/>
              </a:spcAft>
              <a:buNone/>
              <a:defRPr sz="2000" i="1">
                <a:solidFill>
                  <a:schemeClr val="bg2"/>
                </a:solidFill>
              </a:defRPr>
            </a:lvl1pPr>
            <a:lvl2pPr marL="457200" indent="0">
              <a:buNone/>
              <a:defRPr/>
            </a:lvl2pPr>
            <a:lvl3pPr marL="822960" indent="0">
              <a:buNone/>
              <a:defRPr/>
            </a:lvl3pPr>
            <a:lvl4pPr marL="1188720" indent="0">
              <a:buNone/>
              <a:defRPr/>
            </a:lvl4pPr>
            <a:lvl5pPr marL="1554480" indent="0">
              <a:buNone/>
              <a:defRPr/>
            </a:lvl5pPr>
          </a:lstStyle>
          <a:p>
            <a:pPr lvl="0"/>
            <a:r>
              <a:rPr lang="en-US" dirty="0"/>
              <a:t> Add your quote attribution here</a:t>
            </a:r>
          </a:p>
        </p:txBody>
      </p:sp>
    </p:spTree>
    <p:extLst>
      <p:ext uri="{BB962C8B-B14F-4D97-AF65-F5344CB8AC3E}">
        <p14:creationId xmlns:p14="http://schemas.microsoft.com/office/powerpoint/2010/main" val="4232967321"/>
      </p:ext>
    </p:extLst>
  </p:cSld>
  <p:clrMapOvr>
    <a:overrideClrMapping bg1="dk1" tx1="lt1" bg2="dk2" tx2="lt2" accent1="accent1" accent2="accent2" accent3="accent3" accent4="accent4" accent5="accent5" accent6="accent6" hlink="hlink" folHlink="folHlink"/>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Quote white on green">
    <p:bg>
      <p:bgPr>
        <a:pattFill prst="pct5">
          <a:fgClr>
            <a:schemeClr val="bg2"/>
          </a:fgClr>
          <a:bgClr>
            <a:schemeClr val="accent1"/>
          </a:bgClr>
        </a:pattFill>
        <a:effectLst/>
      </p:bgPr>
    </p:bg>
    <p:spTree>
      <p:nvGrpSpPr>
        <p:cNvPr id="1" name=""/>
        <p:cNvGrpSpPr/>
        <p:nvPr/>
      </p:nvGrpSpPr>
      <p:grpSpPr>
        <a:xfrm>
          <a:off x="0" y="0"/>
          <a:ext cx="0" cy="0"/>
          <a:chOff x="0" y="0"/>
          <a:chExt cx="0" cy="0"/>
        </a:xfrm>
      </p:grpSpPr>
      <p:sp>
        <p:nvSpPr>
          <p:cNvPr id="3" name="Speech Bubble: Rectangle with Corners Rounded 2">
            <a:extLst>
              <a:ext uri="{FF2B5EF4-FFF2-40B4-BE49-F238E27FC236}">
                <a16:creationId xmlns:a16="http://schemas.microsoft.com/office/drawing/2014/main" id="{0FCCE622-B043-E06D-6E10-F5DE46595C22}"/>
              </a:ext>
              <a:ext uri="{C183D7F6-B498-43B3-948B-1728B52AA6E4}">
                <adec:decorative xmlns:adec="http://schemas.microsoft.com/office/drawing/2017/decorative" val="1"/>
              </a:ext>
            </a:extLst>
          </p:cNvPr>
          <p:cNvSpPr>
            <a:spLocks noGrp="1" noRot="1" noMove="1" noResize="1" noEditPoints="1" noAdjustHandles="1" noChangeArrowheads="1" noChangeShapeType="1"/>
          </p:cNvSpPr>
          <p:nvPr userDrawn="1"/>
        </p:nvSpPr>
        <p:spPr>
          <a:xfrm>
            <a:off x="362339" y="346539"/>
            <a:ext cx="11467322" cy="5236181"/>
          </a:xfrm>
          <a:prstGeom prst="wedgeRoundRectCallout">
            <a:avLst>
              <a:gd name="adj1" fmla="val -20356"/>
              <a:gd name="adj2" fmla="val 65922"/>
              <a:gd name="adj3" fmla="val 16667"/>
            </a:avLst>
          </a:prstGeom>
          <a:solidFill>
            <a:schemeClr val="tx2"/>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tx2"/>
              </a:solidFill>
            </a:endParaRPr>
          </a:p>
        </p:txBody>
      </p:sp>
      <p:sp>
        <p:nvSpPr>
          <p:cNvPr id="2" name="Title 1">
            <a:extLst>
              <a:ext uri="{FF2B5EF4-FFF2-40B4-BE49-F238E27FC236}">
                <a16:creationId xmlns:a16="http://schemas.microsoft.com/office/drawing/2014/main" id="{E9E2577D-5589-16E1-24DD-5F2DB78F9703}"/>
              </a:ext>
            </a:extLst>
          </p:cNvPr>
          <p:cNvSpPr>
            <a:spLocks noGrp="1"/>
          </p:cNvSpPr>
          <p:nvPr>
            <p:ph type="title" hasCustomPrompt="1"/>
          </p:nvPr>
        </p:nvSpPr>
        <p:spPr>
          <a:xfrm>
            <a:off x="975360" y="770069"/>
            <a:ext cx="10241280" cy="4389120"/>
          </a:xfrm>
        </p:spPr>
        <p:txBody>
          <a:bodyPr>
            <a:normAutofit/>
          </a:bodyPr>
          <a:lstStyle>
            <a:lvl1pPr algn="ctr">
              <a:defRPr sz="3600" b="0">
                <a:solidFill>
                  <a:schemeClr val="accent1"/>
                </a:solidFill>
              </a:defRPr>
            </a:lvl1pPr>
          </a:lstStyle>
          <a:p>
            <a:r>
              <a:rPr lang="en-US" dirty="0"/>
              <a:t>“This is a quote layout feature with a white bubble and a green background.”</a:t>
            </a:r>
          </a:p>
        </p:txBody>
      </p:sp>
      <p:sp>
        <p:nvSpPr>
          <p:cNvPr id="6" name="Text Placeholder 4">
            <a:extLst>
              <a:ext uri="{FF2B5EF4-FFF2-40B4-BE49-F238E27FC236}">
                <a16:creationId xmlns:a16="http://schemas.microsoft.com/office/drawing/2014/main" id="{38B3FD9C-C3F6-B981-9E85-5BAA70E26C12}"/>
              </a:ext>
            </a:extLst>
          </p:cNvPr>
          <p:cNvSpPr>
            <a:spLocks noGrp="1"/>
          </p:cNvSpPr>
          <p:nvPr>
            <p:ph type="body" sz="quarter" idx="11" hasCustomPrompt="1"/>
          </p:nvPr>
        </p:nvSpPr>
        <p:spPr>
          <a:xfrm>
            <a:off x="975361" y="4930589"/>
            <a:ext cx="10241280" cy="457200"/>
          </a:xfrm>
        </p:spPr>
        <p:txBody>
          <a:bodyPr anchor="ctr">
            <a:normAutofit/>
          </a:bodyPr>
          <a:lstStyle>
            <a:lvl1pPr marL="0" indent="0" algn="r">
              <a:spcBef>
                <a:spcPts val="0"/>
              </a:spcBef>
              <a:spcAft>
                <a:spcPts val="0"/>
              </a:spcAft>
              <a:buNone/>
              <a:defRPr sz="2000" i="1">
                <a:solidFill>
                  <a:schemeClr val="accent1"/>
                </a:solidFill>
              </a:defRPr>
            </a:lvl1pPr>
            <a:lvl2pPr marL="457200" indent="0">
              <a:buNone/>
              <a:defRPr/>
            </a:lvl2pPr>
            <a:lvl3pPr marL="822960" indent="0">
              <a:buNone/>
              <a:defRPr/>
            </a:lvl3pPr>
            <a:lvl4pPr marL="1188720" indent="0">
              <a:buNone/>
              <a:defRPr/>
            </a:lvl4pPr>
            <a:lvl5pPr marL="1554480" indent="0">
              <a:buNone/>
              <a:defRPr/>
            </a:lvl5pPr>
          </a:lstStyle>
          <a:p>
            <a:pPr lvl="0"/>
            <a:r>
              <a:rPr lang="en-US" dirty="0"/>
              <a:t> Add your quote attribution here</a:t>
            </a:r>
          </a:p>
        </p:txBody>
      </p:sp>
    </p:spTree>
    <p:extLst>
      <p:ext uri="{BB962C8B-B14F-4D97-AF65-F5344CB8AC3E}">
        <p14:creationId xmlns:p14="http://schemas.microsoft.com/office/powerpoint/2010/main" val="2457126663"/>
      </p:ext>
    </p:extLst>
  </p:cSld>
  <p:clrMapOvr>
    <a:overrideClrMapping bg1="dk1" tx1="lt1" bg2="dk2" tx2="lt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grpSp>
        <p:nvGrpSpPr>
          <p:cNvPr id="11" name="Group 10">
            <a:extLst>
              <a:ext uri="{FF2B5EF4-FFF2-40B4-BE49-F238E27FC236}">
                <a16:creationId xmlns:a16="http://schemas.microsoft.com/office/drawing/2014/main" id="{5AA9C5A9-0532-2BD8-2455-ED3C2514CA1E}"/>
              </a:ext>
              <a:ext uri="{C183D7F6-B498-43B3-948B-1728B52AA6E4}">
                <adec:decorative xmlns:adec="http://schemas.microsoft.com/office/drawing/2017/decorative" val="1"/>
              </a:ext>
            </a:extLst>
          </p:cNvPr>
          <p:cNvGrpSpPr/>
          <p:nvPr userDrawn="1"/>
        </p:nvGrpSpPr>
        <p:grpSpPr>
          <a:xfrm>
            <a:off x="0" y="-91440"/>
            <a:ext cx="12192000" cy="594447"/>
            <a:chOff x="0" y="-15903"/>
            <a:chExt cx="12192000" cy="594447"/>
          </a:xfrm>
        </p:grpSpPr>
        <p:cxnSp>
          <p:nvCxnSpPr>
            <p:cNvPr id="12" name="Straight Connector 11">
              <a:extLst>
                <a:ext uri="{FF2B5EF4-FFF2-40B4-BE49-F238E27FC236}">
                  <a16:creationId xmlns:a16="http://schemas.microsoft.com/office/drawing/2014/main" id="{377B1C61-0CC6-49DA-E6C5-C5B3DCD0FC46}"/>
                </a:ext>
              </a:extLst>
            </p:cNvPr>
            <p:cNvCxnSpPr>
              <a:cxnSpLocks/>
            </p:cNvCxnSpPr>
            <p:nvPr userDrawn="1"/>
          </p:nvCxnSpPr>
          <p:spPr>
            <a:xfrm>
              <a:off x="0" y="365125"/>
              <a:ext cx="12192000" cy="0"/>
            </a:xfrm>
            <a:prstGeom prst="line">
              <a:avLst/>
            </a:prstGeom>
            <a:ln w="38100"/>
          </p:spPr>
          <p:style>
            <a:lnRef idx="2">
              <a:schemeClr val="accent1"/>
            </a:lnRef>
            <a:fillRef idx="0">
              <a:schemeClr val="accent1"/>
            </a:fillRef>
            <a:effectRef idx="1">
              <a:schemeClr val="accent1"/>
            </a:effectRef>
            <a:fontRef idx="minor">
              <a:schemeClr val="tx1"/>
            </a:fontRef>
          </p:style>
        </p:cxnSp>
        <p:sp>
          <p:nvSpPr>
            <p:cNvPr id="13" name="Isosceles Triangle 12">
              <a:extLst>
                <a:ext uri="{FF2B5EF4-FFF2-40B4-BE49-F238E27FC236}">
                  <a16:creationId xmlns:a16="http://schemas.microsoft.com/office/drawing/2014/main" id="{93E4A401-CF80-A0A9-B1FE-E9A6A43DD6A0}"/>
                </a:ext>
              </a:extLst>
            </p:cNvPr>
            <p:cNvSpPr/>
            <p:nvPr userDrawn="1"/>
          </p:nvSpPr>
          <p:spPr>
            <a:xfrm rot="10800000">
              <a:off x="356586" y="213420"/>
              <a:ext cx="963228" cy="365124"/>
            </a:xfrm>
            <a:prstGeom prst="triangle">
              <a:avLst/>
            </a:prstGeom>
            <a:solidFill>
              <a:schemeClr val="tx2"/>
            </a:solidFill>
            <a:ln w="38100">
              <a:solidFill>
                <a:schemeClr val="accent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AF2103DA-661E-B11D-5DB7-C2E311CD9B7E}"/>
                </a:ext>
              </a:extLst>
            </p:cNvPr>
            <p:cNvSpPr/>
            <p:nvPr userDrawn="1"/>
          </p:nvSpPr>
          <p:spPr>
            <a:xfrm>
              <a:off x="0" y="-15903"/>
              <a:ext cx="12192000" cy="365126"/>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a:t> </a:t>
              </a:r>
            </a:p>
          </p:txBody>
        </p:sp>
      </p:grpSp>
      <p:sp>
        <p:nvSpPr>
          <p:cNvPr id="6" name="Title 5">
            <a:extLst>
              <a:ext uri="{FF2B5EF4-FFF2-40B4-BE49-F238E27FC236}">
                <a16:creationId xmlns:a16="http://schemas.microsoft.com/office/drawing/2014/main" id="{B5CC2FE6-28BF-C922-4565-4FBCE4137602}"/>
              </a:ext>
            </a:extLst>
          </p:cNvPr>
          <p:cNvSpPr>
            <a:spLocks noGrp="1"/>
          </p:cNvSpPr>
          <p:nvPr>
            <p:ph type="title"/>
          </p:nvPr>
        </p:nvSpPr>
        <p:spPr>
          <a:xfrm>
            <a:off x="838200" y="457200"/>
            <a:ext cx="10515600" cy="1325563"/>
          </a:xfrm>
        </p:spPr>
        <p:txBody>
          <a:bodyPr/>
          <a:lstStyle>
            <a:lvl1pPr>
              <a:defRPr/>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208986E0-3737-64D0-72D3-C45D4AB962D0}"/>
              </a:ext>
            </a:extLst>
          </p:cNvPr>
          <p:cNvSpPr>
            <a:spLocks noGrp="1"/>
          </p:cNvSpPr>
          <p:nvPr>
            <p:ph idx="1" hasCustomPrompt="1"/>
          </p:nvPr>
        </p:nvSpPr>
        <p:spPr>
          <a:xfrm>
            <a:off x="838200" y="1825624"/>
            <a:ext cx="10515599" cy="4806181"/>
          </a:xfrm>
        </p:spPr>
        <p:txBody>
          <a:bodyPr/>
          <a:lstStyle>
            <a:lvl1pPr>
              <a:defRPr/>
            </a:lvl1pPr>
          </a:lstStyle>
          <a:p>
            <a:pPr lvl="0"/>
            <a:r>
              <a:rPr lang="en-US"/>
              <a:t>Click to edit text</a:t>
            </a:r>
          </a:p>
          <a:p>
            <a:pPr lvl="1"/>
            <a:r>
              <a:rPr lang="en-US"/>
              <a:t>Second level</a:t>
            </a:r>
          </a:p>
          <a:p>
            <a:pPr lvl="2"/>
            <a:r>
              <a:rPr lang="en-US"/>
              <a:t>Third level</a:t>
            </a:r>
          </a:p>
          <a:p>
            <a:pPr lvl="3"/>
            <a:r>
              <a:rPr lang="en-US"/>
              <a:t>Fourth level</a:t>
            </a:r>
          </a:p>
          <a:p>
            <a:pPr lvl="4"/>
            <a:r>
              <a:rPr lang="en-US"/>
              <a:t>Fifth level</a:t>
            </a:r>
          </a:p>
        </p:txBody>
      </p:sp>
      <p:pic>
        <p:nvPicPr>
          <p:cNvPr id="8" name="Picture 7" descr="Minnesota State logo.">
            <a:extLst>
              <a:ext uri="{FF2B5EF4-FFF2-40B4-BE49-F238E27FC236}">
                <a16:creationId xmlns:a16="http://schemas.microsoft.com/office/drawing/2014/main" id="{8C630977-DF08-B0C4-C064-474AC598B7B8}"/>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117580" y="6272213"/>
            <a:ext cx="1188720" cy="402335"/>
          </a:xfrm>
          <a:prstGeom prst="rect">
            <a:avLst/>
          </a:prstGeom>
        </p:spPr>
      </p:pic>
      <p:sp>
        <p:nvSpPr>
          <p:cNvPr id="7" name="TextBox 6">
            <a:extLst>
              <a:ext uri="{FF2B5EF4-FFF2-40B4-BE49-F238E27FC236}">
                <a16:creationId xmlns:a16="http://schemas.microsoft.com/office/drawing/2014/main" id="{8A6614E7-DF3A-B926-BCB9-76AF58489ADE}"/>
              </a:ext>
            </a:extLst>
          </p:cNvPr>
          <p:cNvSpPr txBox="1"/>
          <p:nvPr userDrawn="1"/>
        </p:nvSpPr>
        <p:spPr>
          <a:xfrm>
            <a:off x="11498580" y="6620947"/>
            <a:ext cx="457200" cy="200055"/>
          </a:xfrm>
          <a:prstGeom prst="rect">
            <a:avLst/>
          </a:prstGeom>
          <a:noFill/>
        </p:spPr>
        <p:txBody>
          <a:bodyPr wrap="square" rtlCol="0">
            <a:spAutoFit/>
          </a:bodyPr>
          <a:lstStyle/>
          <a:p>
            <a:pPr algn="ctr"/>
            <a:fld id="{D83FE643-7C41-44D2-A7F3-B4EB1EC4DD70}" type="slidenum">
              <a:rPr lang="en-US" sz="700" b="1" smtClean="0">
                <a:solidFill>
                  <a:srgbClr val="003C66"/>
                </a:solidFill>
              </a:rPr>
              <a:t>‹#›</a:t>
            </a:fld>
            <a:endParaRPr lang="en-US" sz="700" b="1">
              <a:solidFill>
                <a:srgbClr val="003C66"/>
              </a:solidFill>
            </a:endParaRPr>
          </a:p>
        </p:txBody>
      </p:sp>
    </p:spTree>
    <p:extLst>
      <p:ext uri="{BB962C8B-B14F-4D97-AF65-F5344CB8AC3E}">
        <p14:creationId xmlns:p14="http://schemas.microsoft.com/office/powerpoint/2010/main" val="157084159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337656314"/>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974666-F8C9-94C8-ABBD-CD5DE4314E68}"/>
              </a:ext>
            </a:extLst>
          </p:cNvPr>
          <p:cNvSpPr>
            <a:spLocks noGrp="1"/>
          </p:cNvSpPr>
          <p:nvPr>
            <p:ph type="title" hasCustomPrompt="1"/>
          </p:nvPr>
        </p:nvSpPr>
        <p:spPr>
          <a:xfrm>
            <a:off x="831850" y="2651847"/>
            <a:ext cx="10515600" cy="1714874"/>
          </a:xfrm>
        </p:spPr>
        <p:txBody>
          <a:bodyPr anchor="b"/>
          <a:lstStyle>
            <a:lvl1pPr algn="ctr">
              <a:defRPr sz="6000"/>
            </a:lvl1pPr>
          </a:lstStyle>
          <a:p>
            <a:r>
              <a:rPr lang="en-US" dirty="0"/>
              <a:t>Click to edit section</a:t>
            </a:r>
          </a:p>
        </p:txBody>
      </p:sp>
      <p:sp>
        <p:nvSpPr>
          <p:cNvPr id="3" name="Text Placeholder 2">
            <a:extLst>
              <a:ext uri="{FF2B5EF4-FFF2-40B4-BE49-F238E27FC236}">
                <a16:creationId xmlns:a16="http://schemas.microsoft.com/office/drawing/2014/main" id="{BFA70C13-D968-B83E-ED69-6D5886AFAFBB}"/>
              </a:ext>
            </a:extLst>
          </p:cNvPr>
          <p:cNvSpPr>
            <a:spLocks noGrp="1"/>
          </p:cNvSpPr>
          <p:nvPr>
            <p:ph type="body" idx="1" hasCustomPrompt="1"/>
          </p:nvPr>
        </p:nvSpPr>
        <p:spPr>
          <a:xfrm>
            <a:off x="831850" y="4382624"/>
            <a:ext cx="10515600" cy="1500187"/>
          </a:xfrm>
        </p:spPr>
        <p:txBody>
          <a:bodyPr/>
          <a:lstStyle>
            <a:lvl1pPr marL="0" indent="0" algn="ctr">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dirty="0"/>
              <a:t>Click to edit subhead</a:t>
            </a:r>
          </a:p>
        </p:txBody>
      </p:sp>
      <p:pic>
        <p:nvPicPr>
          <p:cNvPr id="12" name="Picture 11" descr="Minnesota State logo.">
            <a:extLst>
              <a:ext uri="{FF2B5EF4-FFF2-40B4-BE49-F238E27FC236}">
                <a16:creationId xmlns:a16="http://schemas.microsoft.com/office/drawing/2014/main" id="{49F64128-6048-E53E-B9F6-3301E620D156}"/>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117580" y="6272213"/>
            <a:ext cx="1188720" cy="402335"/>
          </a:xfrm>
          <a:prstGeom prst="rect">
            <a:avLst/>
          </a:prstGeom>
        </p:spPr>
      </p:pic>
      <p:sp>
        <p:nvSpPr>
          <p:cNvPr id="11" name="TextBox 10">
            <a:extLst>
              <a:ext uri="{FF2B5EF4-FFF2-40B4-BE49-F238E27FC236}">
                <a16:creationId xmlns:a16="http://schemas.microsoft.com/office/drawing/2014/main" id="{33412D47-DCC0-92E8-1A1C-0F237A4F045C}"/>
              </a:ext>
            </a:extLst>
          </p:cNvPr>
          <p:cNvSpPr txBox="1"/>
          <p:nvPr userDrawn="1"/>
        </p:nvSpPr>
        <p:spPr>
          <a:xfrm>
            <a:off x="11498580" y="6620947"/>
            <a:ext cx="457200" cy="200055"/>
          </a:xfrm>
          <a:prstGeom prst="rect">
            <a:avLst/>
          </a:prstGeom>
          <a:noFill/>
        </p:spPr>
        <p:txBody>
          <a:bodyPr wrap="square" rtlCol="0">
            <a:spAutoFit/>
          </a:bodyPr>
          <a:lstStyle/>
          <a:p>
            <a:pPr algn="ctr"/>
            <a:fld id="{D83FE643-7C41-44D2-A7F3-B4EB1EC4DD70}" type="slidenum">
              <a:rPr lang="en-US" sz="700" b="1" smtClean="0">
                <a:solidFill>
                  <a:srgbClr val="003C66"/>
                </a:solidFill>
              </a:rPr>
              <a:t>‹#›</a:t>
            </a:fld>
            <a:endParaRPr lang="en-US" sz="700" b="1">
              <a:solidFill>
                <a:srgbClr val="003C66"/>
              </a:solidFill>
            </a:endParaRPr>
          </a:p>
        </p:txBody>
      </p:sp>
      <p:grpSp>
        <p:nvGrpSpPr>
          <p:cNvPr id="5" name="Group 4">
            <a:extLst>
              <a:ext uri="{FF2B5EF4-FFF2-40B4-BE49-F238E27FC236}">
                <a16:creationId xmlns:a16="http://schemas.microsoft.com/office/drawing/2014/main" id="{A3FC2FB5-511D-CF7C-4BBC-79730F8DBCF2}"/>
              </a:ext>
              <a:ext uri="{C183D7F6-B498-43B3-948B-1728B52AA6E4}">
                <adec:decorative xmlns:adec="http://schemas.microsoft.com/office/drawing/2017/decorative" val="1"/>
              </a:ext>
            </a:extLst>
          </p:cNvPr>
          <p:cNvGrpSpPr/>
          <p:nvPr userDrawn="1"/>
        </p:nvGrpSpPr>
        <p:grpSpPr>
          <a:xfrm>
            <a:off x="0" y="2057400"/>
            <a:ext cx="12192000" cy="594447"/>
            <a:chOff x="0" y="-15903"/>
            <a:chExt cx="12192000" cy="594447"/>
          </a:xfrm>
        </p:grpSpPr>
        <p:cxnSp>
          <p:nvCxnSpPr>
            <p:cNvPr id="6" name="Straight Connector 5">
              <a:extLst>
                <a:ext uri="{FF2B5EF4-FFF2-40B4-BE49-F238E27FC236}">
                  <a16:creationId xmlns:a16="http://schemas.microsoft.com/office/drawing/2014/main" id="{18CB198D-A13E-83C8-6DE9-BAF3666FC1F2}"/>
                </a:ext>
              </a:extLst>
            </p:cNvPr>
            <p:cNvCxnSpPr>
              <a:cxnSpLocks/>
            </p:cNvCxnSpPr>
            <p:nvPr userDrawn="1"/>
          </p:nvCxnSpPr>
          <p:spPr>
            <a:xfrm>
              <a:off x="0" y="365125"/>
              <a:ext cx="12192000" cy="0"/>
            </a:xfrm>
            <a:prstGeom prst="line">
              <a:avLst/>
            </a:prstGeom>
            <a:ln w="38100"/>
          </p:spPr>
          <p:style>
            <a:lnRef idx="2">
              <a:schemeClr val="accent1"/>
            </a:lnRef>
            <a:fillRef idx="0">
              <a:schemeClr val="accent1"/>
            </a:fillRef>
            <a:effectRef idx="1">
              <a:schemeClr val="accent1"/>
            </a:effectRef>
            <a:fontRef idx="minor">
              <a:schemeClr val="tx1"/>
            </a:fontRef>
          </p:style>
        </p:cxnSp>
        <p:sp>
          <p:nvSpPr>
            <p:cNvPr id="7" name="Isosceles Triangle 6">
              <a:extLst>
                <a:ext uri="{FF2B5EF4-FFF2-40B4-BE49-F238E27FC236}">
                  <a16:creationId xmlns:a16="http://schemas.microsoft.com/office/drawing/2014/main" id="{33738316-590C-06F1-7DEF-C06661C6A6F2}"/>
                </a:ext>
              </a:extLst>
            </p:cNvPr>
            <p:cNvSpPr/>
            <p:nvPr userDrawn="1"/>
          </p:nvSpPr>
          <p:spPr>
            <a:xfrm rot="10800000">
              <a:off x="356586" y="213420"/>
              <a:ext cx="963228" cy="365124"/>
            </a:xfrm>
            <a:prstGeom prst="triangle">
              <a:avLst/>
            </a:prstGeom>
            <a:solidFill>
              <a:schemeClr val="tx2"/>
            </a:solidFill>
            <a:ln w="38100">
              <a:solidFill>
                <a:schemeClr val="accent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3392D985-4251-9CE8-B366-413CADE73019}"/>
                </a:ext>
              </a:extLst>
            </p:cNvPr>
            <p:cNvSpPr/>
            <p:nvPr userDrawn="1"/>
          </p:nvSpPr>
          <p:spPr>
            <a:xfrm>
              <a:off x="0" y="-15903"/>
              <a:ext cx="12192000" cy="365126"/>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a:t> </a:t>
              </a:r>
            </a:p>
          </p:txBody>
        </p:sp>
      </p:grpSp>
    </p:spTree>
    <p:extLst>
      <p:ext uri="{BB962C8B-B14F-4D97-AF65-F5344CB8AC3E}">
        <p14:creationId xmlns:p14="http://schemas.microsoft.com/office/powerpoint/2010/main" val="477272734"/>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Agenda with times">
    <p:spTree>
      <p:nvGrpSpPr>
        <p:cNvPr id="1" name=""/>
        <p:cNvGrpSpPr/>
        <p:nvPr/>
      </p:nvGrpSpPr>
      <p:grpSpPr>
        <a:xfrm>
          <a:off x="0" y="0"/>
          <a:ext cx="0" cy="0"/>
          <a:chOff x="0" y="0"/>
          <a:chExt cx="0" cy="0"/>
        </a:xfrm>
      </p:grpSpPr>
      <p:grpSp>
        <p:nvGrpSpPr>
          <p:cNvPr id="6" name="Group 5">
            <a:extLst>
              <a:ext uri="{FF2B5EF4-FFF2-40B4-BE49-F238E27FC236}">
                <a16:creationId xmlns:a16="http://schemas.microsoft.com/office/drawing/2014/main" id="{5DBA5EA6-4AA3-C5DF-E1E1-D57652CC3D71}"/>
              </a:ext>
              <a:ext uri="{C183D7F6-B498-43B3-948B-1728B52AA6E4}">
                <adec:decorative xmlns:adec="http://schemas.microsoft.com/office/drawing/2017/decorative" val="1"/>
              </a:ext>
            </a:extLst>
          </p:cNvPr>
          <p:cNvGrpSpPr/>
          <p:nvPr userDrawn="1"/>
        </p:nvGrpSpPr>
        <p:grpSpPr>
          <a:xfrm>
            <a:off x="0" y="-91440"/>
            <a:ext cx="12192000" cy="594447"/>
            <a:chOff x="0" y="-15903"/>
            <a:chExt cx="12192000" cy="594447"/>
          </a:xfrm>
        </p:grpSpPr>
        <p:cxnSp>
          <p:nvCxnSpPr>
            <p:cNvPr id="7" name="Straight Connector 6">
              <a:extLst>
                <a:ext uri="{FF2B5EF4-FFF2-40B4-BE49-F238E27FC236}">
                  <a16:creationId xmlns:a16="http://schemas.microsoft.com/office/drawing/2014/main" id="{D1D887A6-464F-EB96-A2EB-9A534C0E935B}"/>
                </a:ext>
              </a:extLst>
            </p:cNvPr>
            <p:cNvCxnSpPr>
              <a:cxnSpLocks/>
            </p:cNvCxnSpPr>
            <p:nvPr userDrawn="1"/>
          </p:nvCxnSpPr>
          <p:spPr>
            <a:xfrm>
              <a:off x="0" y="365125"/>
              <a:ext cx="12192000" cy="0"/>
            </a:xfrm>
            <a:prstGeom prst="line">
              <a:avLst/>
            </a:prstGeom>
            <a:ln w="38100"/>
          </p:spPr>
          <p:style>
            <a:lnRef idx="2">
              <a:schemeClr val="accent1"/>
            </a:lnRef>
            <a:fillRef idx="0">
              <a:schemeClr val="accent1"/>
            </a:fillRef>
            <a:effectRef idx="1">
              <a:schemeClr val="accent1"/>
            </a:effectRef>
            <a:fontRef idx="minor">
              <a:schemeClr val="tx1"/>
            </a:fontRef>
          </p:style>
        </p:cxnSp>
        <p:sp>
          <p:nvSpPr>
            <p:cNvPr id="8" name="Isosceles Triangle 7">
              <a:extLst>
                <a:ext uri="{FF2B5EF4-FFF2-40B4-BE49-F238E27FC236}">
                  <a16:creationId xmlns:a16="http://schemas.microsoft.com/office/drawing/2014/main" id="{5FAF9DB5-9F16-94D4-A73C-4B1C63C379EC}"/>
                </a:ext>
              </a:extLst>
            </p:cNvPr>
            <p:cNvSpPr/>
            <p:nvPr userDrawn="1"/>
          </p:nvSpPr>
          <p:spPr>
            <a:xfrm rot="10800000">
              <a:off x="356586" y="213420"/>
              <a:ext cx="963228" cy="365124"/>
            </a:xfrm>
            <a:prstGeom prst="triangle">
              <a:avLst/>
            </a:prstGeom>
            <a:solidFill>
              <a:schemeClr val="tx2"/>
            </a:solidFill>
            <a:ln w="38100">
              <a:solidFill>
                <a:schemeClr val="accent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402C3037-D530-E4C7-2AEE-DAA7B8F79FD8}"/>
                </a:ext>
              </a:extLst>
            </p:cNvPr>
            <p:cNvSpPr/>
            <p:nvPr userDrawn="1"/>
          </p:nvSpPr>
          <p:spPr>
            <a:xfrm>
              <a:off x="0" y="-15903"/>
              <a:ext cx="12192000" cy="365126"/>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a:t> </a:t>
              </a:r>
            </a:p>
          </p:txBody>
        </p:sp>
      </p:grpSp>
      <p:sp>
        <p:nvSpPr>
          <p:cNvPr id="2" name="Title 1">
            <a:extLst>
              <a:ext uri="{FF2B5EF4-FFF2-40B4-BE49-F238E27FC236}">
                <a16:creationId xmlns:a16="http://schemas.microsoft.com/office/drawing/2014/main" id="{401A054B-E5F9-2DEA-30AB-31A500445514}"/>
              </a:ext>
            </a:extLst>
          </p:cNvPr>
          <p:cNvSpPr>
            <a:spLocks noGrp="1"/>
          </p:cNvSpPr>
          <p:nvPr>
            <p:ph type="title" hasCustomPrompt="1"/>
          </p:nvPr>
        </p:nvSpPr>
        <p:spPr/>
        <p:txBody>
          <a:bodyPr/>
          <a:lstStyle>
            <a:lvl1pPr>
              <a:defRPr/>
            </a:lvl1pPr>
          </a:lstStyle>
          <a:p>
            <a:r>
              <a:rPr lang="en-US" dirty="0"/>
              <a:t>Agenda with times</a:t>
            </a:r>
          </a:p>
        </p:txBody>
      </p:sp>
      <p:sp>
        <p:nvSpPr>
          <p:cNvPr id="4" name="Content Placeholder 2">
            <a:extLst>
              <a:ext uri="{FF2B5EF4-FFF2-40B4-BE49-F238E27FC236}">
                <a16:creationId xmlns:a16="http://schemas.microsoft.com/office/drawing/2014/main" id="{703BE456-CD04-D0F0-FBEA-FCB6E99B072C}"/>
              </a:ext>
            </a:extLst>
          </p:cNvPr>
          <p:cNvSpPr>
            <a:spLocks noGrp="1"/>
          </p:cNvSpPr>
          <p:nvPr>
            <p:ph idx="1" hasCustomPrompt="1"/>
          </p:nvPr>
        </p:nvSpPr>
        <p:spPr>
          <a:xfrm>
            <a:off x="838200" y="1825625"/>
            <a:ext cx="10515600" cy="4351338"/>
          </a:xfrm>
        </p:spPr>
        <p:txBody>
          <a:bodyPr rIns="0"/>
          <a:lstStyle>
            <a:lvl1pPr marL="0" indent="0" algn="l">
              <a:buNone/>
              <a:defRPr/>
            </a:lvl1pPr>
            <a:lvl2pPr marL="457200" indent="0" algn="r">
              <a:buNone/>
              <a:defRPr/>
            </a:lvl2pPr>
            <a:lvl3pPr marL="822960" indent="0" algn="r">
              <a:buNone/>
              <a:defRPr/>
            </a:lvl3pPr>
            <a:lvl4pPr marL="1188720" indent="0" algn="r">
              <a:buNone/>
              <a:defRPr/>
            </a:lvl4pPr>
            <a:lvl5pPr marL="1554480" indent="0" algn="r">
              <a:buNone/>
              <a:defRPr/>
            </a:lvl5pPr>
          </a:lstStyle>
          <a:p>
            <a:pPr lvl="0"/>
            <a:r>
              <a:rPr lang="en-US" dirty="0"/>
              <a:t>9-9:15 a.m. – First item</a:t>
            </a:r>
          </a:p>
        </p:txBody>
      </p:sp>
      <p:pic>
        <p:nvPicPr>
          <p:cNvPr id="11" name="Picture 10" descr="Minnesota State logo.">
            <a:extLst>
              <a:ext uri="{FF2B5EF4-FFF2-40B4-BE49-F238E27FC236}">
                <a16:creationId xmlns:a16="http://schemas.microsoft.com/office/drawing/2014/main" id="{30F5C470-C0F2-E5D7-E1E4-290900FF0C67}"/>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117580" y="6272213"/>
            <a:ext cx="1188720" cy="402335"/>
          </a:xfrm>
          <a:prstGeom prst="rect">
            <a:avLst/>
          </a:prstGeom>
        </p:spPr>
      </p:pic>
      <p:sp>
        <p:nvSpPr>
          <p:cNvPr id="10" name="TextBox 9">
            <a:extLst>
              <a:ext uri="{FF2B5EF4-FFF2-40B4-BE49-F238E27FC236}">
                <a16:creationId xmlns:a16="http://schemas.microsoft.com/office/drawing/2014/main" id="{D02CAB31-D831-7945-33C4-67731F97EA71}"/>
              </a:ext>
            </a:extLst>
          </p:cNvPr>
          <p:cNvSpPr txBox="1"/>
          <p:nvPr userDrawn="1"/>
        </p:nvSpPr>
        <p:spPr>
          <a:xfrm>
            <a:off x="11498580" y="6620947"/>
            <a:ext cx="457200" cy="200055"/>
          </a:xfrm>
          <a:prstGeom prst="rect">
            <a:avLst/>
          </a:prstGeom>
          <a:noFill/>
        </p:spPr>
        <p:txBody>
          <a:bodyPr wrap="square" rtlCol="0">
            <a:spAutoFit/>
          </a:bodyPr>
          <a:lstStyle/>
          <a:p>
            <a:pPr algn="ctr"/>
            <a:fld id="{D83FE643-7C41-44D2-A7F3-B4EB1EC4DD70}" type="slidenum">
              <a:rPr lang="en-US" sz="700" b="1" smtClean="0">
                <a:solidFill>
                  <a:srgbClr val="003C66"/>
                </a:solidFill>
              </a:rPr>
              <a:t>‹#›</a:t>
            </a:fld>
            <a:endParaRPr lang="en-US" sz="700" b="1">
              <a:solidFill>
                <a:srgbClr val="003C66"/>
              </a:solidFill>
            </a:endParaRPr>
          </a:p>
        </p:txBody>
      </p:sp>
    </p:spTree>
    <p:extLst>
      <p:ext uri="{BB962C8B-B14F-4D97-AF65-F5344CB8AC3E}">
        <p14:creationId xmlns:p14="http://schemas.microsoft.com/office/powerpoint/2010/main" val="1093543588"/>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Agenda with bullets">
    <p:spTree>
      <p:nvGrpSpPr>
        <p:cNvPr id="1" name=""/>
        <p:cNvGrpSpPr/>
        <p:nvPr/>
      </p:nvGrpSpPr>
      <p:grpSpPr>
        <a:xfrm>
          <a:off x="0" y="0"/>
          <a:ext cx="0" cy="0"/>
          <a:chOff x="0" y="0"/>
          <a:chExt cx="0" cy="0"/>
        </a:xfrm>
      </p:grpSpPr>
      <p:grpSp>
        <p:nvGrpSpPr>
          <p:cNvPr id="6" name="Group 5">
            <a:extLst>
              <a:ext uri="{FF2B5EF4-FFF2-40B4-BE49-F238E27FC236}">
                <a16:creationId xmlns:a16="http://schemas.microsoft.com/office/drawing/2014/main" id="{5DBA5EA6-4AA3-C5DF-E1E1-D57652CC3D71}"/>
              </a:ext>
              <a:ext uri="{C183D7F6-B498-43B3-948B-1728B52AA6E4}">
                <adec:decorative xmlns:adec="http://schemas.microsoft.com/office/drawing/2017/decorative" val="1"/>
              </a:ext>
            </a:extLst>
          </p:cNvPr>
          <p:cNvGrpSpPr/>
          <p:nvPr userDrawn="1"/>
        </p:nvGrpSpPr>
        <p:grpSpPr>
          <a:xfrm>
            <a:off x="0" y="-91440"/>
            <a:ext cx="12192000" cy="594447"/>
            <a:chOff x="0" y="-15903"/>
            <a:chExt cx="12192000" cy="594447"/>
          </a:xfrm>
        </p:grpSpPr>
        <p:cxnSp>
          <p:nvCxnSpPr>
            <p:cNvPr id="7" name="Straight Connector 6">
              <a:extLst>
                <a:ext uri="{FF2B5EF4-FFF2-40B4-BE49-F238E27FC236}">
                  <a16:creationId xmlns:a16="http://schemas.microsoft.com/office/drawing/2014/main" id="{D1D887A6-464F-EB96-A2EB-9A534C0E935B}"/>
                </a:ext>
              </a:extLst>
            </p:cNvPr>
            <p:cNvCxnSpPr>
              <a:cxnSpLocks/>
            </p:cNvCxnSpPr>
            <p:nvPr userDrawn="1"/>
          </p:nvCxnSpPr>
          <p:spPr>
            <a:xfrm>
              <a:off x="0" y="365125"/>
              <a:ext cx="12192000" cy="0"/>
            </a:xfrm>
            <a:prstGeom prst="line">
              <a:avLst/>
            </a:prstGeom>
            <a:ln w="38100"/>
          </p:spPr>
          <p:style>
            <a:lnRef idx="2">
              <a:schemeClr val="accent1"/>
            </a:lnRef>
            <a:fillRef idx="0">
              <a:schemeClr val="accent1"/>
            </a:fillRef>
            <a:effectRef idx="1">
              <a:schemeClr val="accent1"/>
            </a:effectRef>
            <a:fontRef idx="minor">
              <a:schemeClr val="tx1"/>
            </a:fontRef>
          </p:style>
        </p:cxnSp>
        <p:sp>
          <p:nvSpPr>
            <p:cNvPr id="8" name="Isosceles Triangle 7">
              <a:extLst>
                <a:ext uri="{FF2B5EF4-FFF2-40B4-BE49-F238E27FC236}">
                  <a16:creationId xmlns:a16="http://schemas.microsoft.com/office/drawing/2014/main" id="{5FAF9DB5-9F16-94D4-A73C-4B1C63C379EC}"/>
                </a:ext>
              </a:extLst>
            </p:cNvPr>
            <p:cNvSpPr/>
            <p:nvPr userDrawn="1"/>
          </p:nvSpPr>
          <p:spPr>
            <a:xfrm rot="10800000">
              <a:off x="356586" y="213420"/>
              <a:ext cx="963228" cy="365124"/>
            </a:xfrm>
            <a:prstGeom prst="triangle">
              <a:avLst/>
            </a:prstGeom>
            <a:solidFill>
              <a:schemeClr val="tx2"/>
            </a:solidFill>
            <a:ln w="38100">
              <a:solidFill>
                <a:schemeClr val="accent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402C3037-D530-E4C7-2AEE-DAA7B8F79FD8}"/>
                </a:ext>
              </a:extLst>
            </p:cNvPr>
            <p:cNvSpPr/>
            <p:nvPr userDrawn="1"/>
          </p:nvSpPr>
          <p:spPr>
            <a:xfrm>
              <a:off x="0" y="-15903"/>
              <a:ext cx="12192000" cy="365126"/>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a:t> </a:t>
              </a:r>
            </a:p>
          </p:txBody>
        </p:sp>
      </p:grpSp>
      <p:sp>
        <p:nvSpPr>
          <p:cNvPr id="2" name="Title 1">
            <a:extLst>
              <a:ext uri="{FF2B5EF4-FFF2-40B4-BE49-F238E27FC236}">
                <a16:creationId xmlns:a16="http://schemas.microsoft.com/office/drawing/2014/main" id="{401A054B-E5F9-2DEA-30AB-31A500445514}"/>
              </a:ext>
            </a:extLst>
          </p:cNvPr>
          <p:cNvSpPr>
            <a:spLocks noGrp="1"/>
          </p:cNvSpPr>
          <p:nvPr>
            <p:ph type="title" hasCustomPrompt="1"/>
          </p:nvPr>
        </p:nvSpPr>
        <p:spPr/>
        <p:txBody>
          <a:bodyPr/>
          <a:lstStyle>
            <a:lvl1pPr>
              <a:defRPr/>
            </a:lvl1pPr>
          </a:lstStyle>
          <a:p>
            <a:r>
              <a:rPr lang="en-US" dirty="0"/>
              <a:t>Agenda with bullets</a:t>
            </a:r>
          </a:p>
        </p:txBody>
      </p:sp>
      <p:sp>
        <p:nvSpPr>
          <p:cNvPr id="4" name="Content Placeholder 2">
            <a:extLst>
              <a:ext uri="{FF2B5EF4-FFF2-40B4-BE49-F238E27FC236}">
                <a16:creationId xmlns:a16="http://schemas.microsoft.com/office/drawing/2014/main" id="{703BE456-CD04-D0F0-FBEA-FCB6E99B072C}"/>
              </a:ext>
            </a:extLst>
          </p:cNvPr>
          <p:cNvSpPr>
            <a:spLocks noGrp="1"/>
          </p:cNvSpPr>
          <p:nvPr>
            <p:ph idx="1" hasCustomPrompt="1"/>
          </p:nvPr>
        </p:nvSpPr>
        <p:spPr>
          <a:xfrm>
            <a:off x="838200" y="1825625"/>
            <a:ext cx="10515600" cy="4351338"/>
          </a:xfrm>
        </p:spPr>
        <p:txBody>
          <a:bodyPr rIns="0"/>
          <a:lstStyle>
            <a:lvl1pPr marL="457200" indent="-457200" algn="l">
              <a:buFont typeface="Calibri" panose="020F0502020204030204" pitchFamily="34" charset="0"/>
              <a:buChar char="»"/>
              <a:defRPr lang="en-US" dirty="0"/>
            </a:lvl1pPr>
            <a:lvl2pPr marL="457200" indent="0" algn="r">
              <a:buNone/>
              <a:defRPr/>
            </a:lvl2pPr>
            <a:lvl3pPr marL="822960" indent="0" algn="r">
              <a:buNone/>
              <a:defRPr/>
            </a:lvl3pPr>
            <a:lvl4pPr marL="1188720" indent="0" algn="r">
              <a:buNone/>
              <a:defRPr/>
            </a:lvl4pPr>
            <a:lvl5pPr marL="1554480" indent="0" algn="r">
              <a:buNone/>
              <a:defRPr/>
            </a:lvl5pPr>
          </a:lstStyle>
          <a:p>
            <a:pPr lvl="0"/>
            <a:r>
              <a:rPr lang="en-US" dirty="0"/>
              <a:t>First item</a:t>
            </a:r>
          </a:p>
          <a:p>
            <a:pPr lvl="0"/>
            <a:r>
              <a:rPr lang="en-US" dirty="0"/>
              <a:t>Second item</a:t>
            </a:r>
          </a:p>
          <a:p>
            <a:pPr lvl="0"/>
            <a:r>
              <a:rPr lang="en-US" dirty="0"/>
              <a:t>Third item</a:t>
            </a:r>
          </a:p>
        </p:txBody>
      </p:sp>
      <p:pic>
        <p:nvPicPr>
          <p:cNvPr id="11" name="Picture 10" descr="Minnesota State logo.">
            <a:extLst>
              <a:ext uri="{FF2B5EF4-FFF2-40B4-BE49-F238E27FC236}">
                <a16:creationId xmlns:a16="http://schemas.microsoft.com/office/drawing/2014/main" id="{30F5C470-C0F2-E5D7-E1E4-290900FF0C67}"/>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117580" y="6272213"/>
            <a:ext cx="1188720" cy="402335"/>
          </a:xfrm>
          <a:prstGeom prst="rect">
            <a:avLst/>
          </a:prstGeom>
        </p:spPr>
      </p:pic>
      <p:sp>
        <p:nvSpPr>
          <p:cNvPr id="10" name="TextBox 9">
            <a:extLst>
              <a:ext uri="{FF2B5EF4-FFF2-40B4-BE49-F238E27FC236}">
                <a16:creationId xmlns:a16="http://schemas.microsoft.com/office/drawing/2014/main" id="{D02CAB31-D831-7945-33C4-67731F97EA71}"/>
              </a:ext>
            </a:extLst>
          </p:cNvPr>
          <p:cNvSpPr txBox="1"/>
          <p:nvPr userDrawn="1"/>
        </p:nvSpPr>
        <p:spPr>
          <a:xfrm>
            <a:off x="11498580" y="6620947"/>
            <a:ext cx="457200" cy="200055"/>
          </a:xfrm>
          <a:prstGeom prst="rect">
            <a:avLst/>
          </a:prstGeom>
          <a:noFill/>
        </p:spPr>
        <p:txBody>
          <a:bodyPr wrap="square" rtlCol="0">
            <a:spAutoFit/>
          </a:bodyPr>
          <a:lstStyle/>
          <a:p>
            <a:pPr algn="ctr"/>
            <a:fld id="{D83FE643-7C41-44D2-A7F3-B4EB1EC4DD70}" type="slidenum">
              <a:rPr lang="en-US" sz="700" b="1" smtClean="0">
                <a:solidFill>
                  <a:srgbClr val="003C66"/>
                </a:solidFill>
              </a:rPr>
              <a:t>‹#›</a:t>
            </a:fld>
            <a:endParaRPr lang="en-US" sz="700" b="1">
              <a:solidFill>
                <a:srgbClr val="003C66"/>
              </a:solidFill>
            </a:endParaRPr>
          </a:p>
        </p:txBody>
      </p:sp>
    </p:spTree>
    <p:extLst>
      <p:ext uri="{BB962C8B-B14F-4D97-AF65-F5344CB8AC3E}">
        <p14:creationId xmlns:p14="http://schemas.microsoft.com/office/powerpoint/2010/main" val="3583408015"/>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Agenda with numbers">
    <p:spTree>
      <p:nvGrpSpPr>
        <p:cNvPr id="1" name=""/>
        <p:cNvGrpSpPr/>
        <p:nvPr/>
      </p:nvGrpSpPr>
      <p:grpSpPr>
        <a:xfrm>
          <a:off x="0" y="0"/>
          <a:ext cx="0" cy="0"/>
          <a:chOff x="0" y="0"/>
          <a:chExt cx="0" cy="0"/>
        </a:xfrm>
      </p:grpSpPr>
      <p:grpSp>
        <p:nvGrpSpPr>
          <p:cNvPr id="6" name="Group 5">
            <a:extLst>
              <a:ext uri="{FF2B5EF4-FFF2-40B4-BE49-F238E27FC236}">
                <a16:creationId xmlns:a16="http://schemas.microsoft.com/office/drawing/2014/main" id="{5DBA5EA6-4AA3-C5DF-E1E1-D57652CC3D71}"/>
              </a:ext>
              <a:ext uri="{C183D7F6-B498-43B3-948B-1728B52AA6E4}">
                <adec:decorative xmlns:adec="http://schemas.microsoft.com/office/drawing/2017/decorative" val="1"/>
              </a:ext>
            </a:extLst>
          </p:cNvPr>
          <p:cNvGrpSpPr/>
          <p:nvPr userDrawn="1"/>
        </p:nvGrpSpPr>
        <p:grpSpPr>
          <a:xfrm>
            <a:off x="0" y="-91440"/>
            <a:ext cx="12192000" cy="594447"/>
            <a:chOff x="0" y="-15903"/>
            <a:chExt cx="12192000" cy="594447"/>
          </a:xfrm>
        </p:grpSpPr>
        <p:cxnSp>
          <p:nvCxnSpPr>
            <p:cNvPr id="7" name="Straight Connector 6">
              <a:extLst>
                <a:ext uri="{FF2B5EF4-FFF2-40B4-BE49-F238E27FC236}">
                  <a16:creationId xmlns:a16="http://schemas.microsoft.com/office/drawing/2014/main" id="{D1D887A6-464F-EB96-A2EB-9A534C0E935B}"/>
                </a:ext>
              </a:extLst>
            </p:cNvPr>
            <p:cNvCxnSpPr>
              <a:cxnSpLocks/>
            </p:cNvCxnSpPr>
            <p:nvPr userDrawn="1"/>
          </p:nvCxnSpPr>
          <p:spPr>
            <a:xfrm>
              <a:off x="0" y="365125"/>
              <a:ext cx="12192000" cy="0"/>
            </a:xfrm>
            <a:prstGeom prst="line">
              <a:avLst/>
            </a:prstGeom>
            <a:ln w="38100"/>
          </p:spPr>
          <p:style>
            <a:lnRef idx="2">
              <a:schemeClr val="accent1"/>
            </a:lnRef>
            <a:fillRef idx="0">
              <a:schemeClr val="accent1"/>
            </a:fillRef>
            <a:effectRef idx="1">
              <a:schemeClr val="accent1"/>
            </a:effectRef>
            <a:fontRef idx="minor">
              <a:schemeClr val="tx1"/>
            </a:fontRef>
          </p:style>
        </p:cxnSp>
        <p:sp>
          <p:nvSpPr>
            <p:cNvPr id="8" name="Isosceles Triangle 7">
              <a:extLst>
                <a:ext uri="{FF2B5EF4-FFF2-40B4-BE49-F238E27FC236}">
                  <a16:creationId xmlns:a16="http://schemas.microsoft.com/office/drawing/2014/main" id="{5FAF9DB5-9F16-94D4-A73C-4B1C63C379EC}"/>
                </a:ext>
              </a:extLst>
            </p:cNvPr>
            <p:cNvSpPr/>
            <p:nvPr userDrawn="1"/>
          </p:nvSpPr>
          <p:spPr>
            <a:xfrm rot="10800000">
              <a:off x="356586" y="213420"/>
              <a:ext cx="963228" cy="365124"/>
            </a:xfrm>
            <a:prstGeom prst="triangle">
              <a:avLst/>
            </a:prstGeom>
            <a:solidFill>
              <a:schemeClr val="tx2"/>
            </a:solidFill>
            <a:ln w="38100">
              <a:solidFill>
                <a:schemeClr val="accent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402C3037-D530-E4C7-2AEE-DAA7B8F79FD8}"/>
                </a:ext>
              </a:extLst>
            </p:cNvPr>
            <p:cNvSpPr/>
            <p:nvPr userDrawn="1"/>
          </p:nvSpPr>
          <p:spPr>
            <a:xfrm>
              <a:off x="0" y="-15903"/>
              <a:ext cx="12192000" cy="365126"/>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a:t> </a:t>
              </a:r>
            </a:p>
          </p:txBody>
        </p:sp>
      </p:grpSp>
      <p:sp>
        <p:nvSpPr>
          <p:cNvPr id="2" name="Title 1">
            <a:extLst>
              <a:ext uri="{FF2B5EF4-FFF2-40B4-BE49-F238E27FC236}">
                <a16:creationId xmlns:a16="http://schemas.microsoft.com/office/drawing/2014/main" id="{401A054B-E5F9-2DEA-30AB-31A500445514}"/>
              </a:ext>
            </a:extLst>
          </p:cNvPr>
          <p:cNvSpPr>
            <a:spLocks noGrp="1"/>
          </p:cNvSpPr>
          <p:nvPr>
            <p:ph type="title" hasCustomPrompt="1"/>
          </p:nvPr>
        </p:nvSpPr>
        <p:spPr/>
        <p:txBody>
          <a:bodyPr/>
          <a:lstStyle>
            <a:lvl1pPr>
              <a:defRPr/>
            </a:lvl1pPr>
          </a:lstStyle>
          <a:p>
            <a:r>
              <a:rPr lang="en-US" dirty="0"/>
              <a:t>Agenda with numbers</a:t>
            </a:r>
          </a:p>
        </p:txBody>
      </p:sp>
      <p:sp>
        <p:nvSpPr>
          <p:cNvPr id="4" name="Content Placeholder 2">
            <a:extLst>
              <a:ext uri="{FF2B5EF4-FFF2-40B4-BE49-F238E27FC236}">
                <a16:creationId xmlns:a16="http://schemas.microsoft.com/office/drawing/2014/main" id="{703BE456-CD04-D0F0-FBEA-FCB6E99B072C}"/>
              </a:ext>
            </a:extLst>
          </p:cNvPr>
          <p:cNvSpPr>
            <a:spLocks noGrp="1"/>
          </p:cNvSpPr>
          <p:nvPr>
            <p:ph idx="1" hasCustomPrompt="1"/>
          </p:nvPr>
        </p:nvSpPr>
        <p:spPr>
          <a:xfrm>
            <a:off x="838200" y="1825625"/>
            <a:ext cx="10515600" cy="4351338"/>
          </a:xfrm>
        </p:spPr>
        <p:txBody>
          <a:bodyPr rIns="0"/>
          <a:lstStyle>
            <a:lvl1pPr marL="514350" indent="-514350" algn="l">
              <a:buFont typeface="+mj-lt"/>
              <a:buAutoNum type="arabicPeriod"/>
              <a:defRPr lang="en-US" dirty="0"/>
            </a:lvl1pPr>
            <a:lvl2pPr marL="457200" indent="0" algn="r">
              <a:buNone/>
              <a:defRPr/>
            </a:lvl2pPr>
            <a:lvl3pPr marL="822960" indent="0" algn="r">
              <a:buNone/>
              <a:defRPr/>
            </a:lvl3pPr>
            <a:lvl4pPr marL="1188720" indent="0" algn="r">
              <a:buNone/>
              <a:defRPr/>
            </a:lvl4pPr>
            <a:lvl5pPr marL="1554480" indent="0" algn="r">
              <a:buNone/>
              <a:defRPr/>
            </a:lvl5pPr>
          </a:lstStyle>
          <a:p>
            <a:pPr lvl="0"/>
            <a:r>
              <a:rPr lang="en-US" dirty="0"/>
              <a:t>First item</a:t>
            </a:r>
          </a:p>
          <a:p>
            <a:pPr lvl="0"/>
            <a:r>
              <a:rPr lang="en-US" dirty="0"/>
              <a:t>Second item</a:t>
            </a:r>
          </a:p>
          <a:p>
            <a:pPr lvl="0"/>
            <a:r>
              <a:rPr lang="en-US" dirty="0"/>
              <a:t>Third item</a:t>
            </a:r>
          </a:p>
        </p:txBody>
      </p:sp>
      <p:pic>
        <p:nvPicPr>
          <p:cNvPr id="11" name="Picture 10" descr="Minnesota State logo.">
            <a:extLst>
              <a:ext uri="{FF2B5EF4-FFF2-40B4-BE49-F238E27FC236}">
                <a16:creationId xmlns:a16="http://schemas.microsoft.com/office/drawing/2014/main" id="{30F5C470-C0F2-E5D7-E1E4-290900FF0C67}"/>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117580" y="6272213"/>
            <a:ext cx="1188720" cy="402335"/>
          </a:xfrm>
          <a:prstGeom prst="rect">
            <a:avLst/>
          </a:prstGeom>
        </p:spPr>
      </p:pic>
      <p:sp>
        <p:nvSpPr>
          <p:cNvPr id="10" name="TextBox 9">
            <a:extLst>
              <a:ext uri="{FF2B5EF4-FFF2-40B4-BE49-F238E27FC236}">
                <a16:creationId xmlns:a16="http://schemas.microsoft.com/office/drawing/2014/main" id="{D02CAB31-D831-7945-33C4-67731F97EA71}"/>
              </a:ext>
            </a:extLst>
          </p:cNvPr>
          <p:cNvSpPr txBox="1"/>
          <p:nvPr userDrawn="1"/>
        </p:nvSpPr>
        <p:spPr>
          <a:xfrm>
            <a:off x="11498580" y="6620947"/>
            <a:ext cx="457200" cy="200055"/>
          </a:xfrm>
          <a:prstGeom prst="rect">
            <a:avLst/>
          </a:prstGeom>
          <a:noFill/>
        </p:spPr>
        <p:txBody>
          <a:bodyPr wrap="square" rtlCol="0">
            <a:spAutoFit/>
          </a:bodyPr>
          <a:lstStyle/>
          <a:p>
            <a:pPr algn="ctr"/>
            <a:fld id="{D83FE643-7C41-44D2-A7F3-B4EB1EC4DD70}" type="slidenum">
              <a:rPr lang="en-US" sz="700" b="1" smtClean="0">
                <a:solidFill>
                  <a:srgbClr val="003C66"/>
                </a:solidFill>
              </a:rPr>
              <a:t>‹#›</a:t>
            </a:fld>
            <a:endParaRPr lang="en-US" sz="700" b="1">
              <a:solidFill>
                <a:srgbClr val="003C66"/>
              </a:solidFill>
            </a:endParaRPr>
          </a:p>
        </p:txBody>
      </p:sp>
    </p:spTree>
    <p:extLst>
      <p:ext uri="{BB962C8B-B14F-4D97-AF65-F5344CB8AC3E}">
        <p14:creationId xmlns:p14="http://schemas.microsoft.com/office/powerpoint/2010/main" val="2003876129"/>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We are Minnesota State">
    <p:spTree>
      <p:nvGrpSpPr>
        <p:cNvPr id="1" name=""/>
        <p:cNvGrpSpPr/>
        <p:nvPr/>
      </p:nvGrpSpPr>
      <p:grpSpPr>
        <a:xfrm>
          <a:off x="0" y="0"/>
          <a:ext cx="0" cy="0"/>
          <a:chOff x="0" y="0"/>
          <a:chExt cx="0" cy="0"/>
        </a:xfrm>
      </p:grpSpPr>
      <p:grpSp>
        <p:nvGrpSpPr>
          <p:cNvPr id="6" name="Group 5">
            <a:extLst>
              <a:ext uri="{FF2B5EF4-FFF2-40B4-BE49-F238E27FC236}">
                <a16:creationId xmlns:a16="http://schemas.microsoft.com/office/drawing/2014/main" id="{5DBA5EA6-4AA3-C5DF-E1E1-D57652CC3D71}"/>
              </a:ext>
              <a:ext uri="{C183D7F6-B498-43B3-948B-1728B52AA6E4}">
                <adec:decorative xmlns:adec="http://schemas.microsoft.com/office/drawing/2017/decorative" val="1"/>
              </a:ext>
            </a:extLst>
          </p:cNvPr>
          <p:cNvGrpSpPr>
            <a:grpSpLocks noGrp="1" noUngrp="1" noRot="1" noMove="1" noResize="1"/>
          </p:cNvGrpSpPr>
          <p:nvPr userDrawn="1"/>
        </p:nvGrpSpPr>
        <p:grpSpPr>
          <a:xfrm>
            <a:off x="0" y="-91440"/>
            <a:ext cx="12192000" cy="594447"/>
            <a:chOff x="0" y="-15903"/>
            <a:chExt cx="12192000" cy="594447"/>
          </a:xfrm>
        </p:grpSpPr>
        <p:cxnSp>
          <p:nvCxnSpPr>
            <p:cNvPr id="7" name="Straight Connector 6">
              <a:extLst>
                <a:ext uri="{FF2B5EF4-FFF2-40B4-BE49-F238E27FC236}">
                  <a16:creationId xmlns:a16="http://schemas.microsoft.com/office/drawing/2014/main" id="{D1D887A6-464F-EB96-A2EB-9A534C0E935B}"/>
                </a:ext>
              </a:extLst>
            </p:cNvPr>
            <p:cNvCxnSpPr>
              <a:cxnSpLocks noGrp="1" noRot="1" noMove="1" noResize="1" noEditPoints="1" noAdjustHandles="1" noChangeArrowheads="1" noChangeShapeType="1"/>
            </p:cNvCxnSpPr>
            <p:nvPr userDrawn="1"/>
          </p:nvCxnSpPr>
          <p:spPr>
            <a:xfrm>
              <a:off x="0" y="365125"/>
              <a:ext cx="12192000" cy="0"/>
            </a:xfrm>
            <a:prstGeom prst="line">
              <a:avLst/>
            </a:prstGeom>
            <a:ln w="38100"/>
          </p:spPr>
          <p:style>
            <a:lnRef idx="2">
              <a:schemeClr val="accent1"/>
            </a:lnRef>
            <a:fillRef idx="0">
              <a:schemeClr val="accent1"/>
            </a:fillRef>
            <a:effectRef idx="1">
              <a:schemeClr val="accent1"/>
            </a:effectRef>
            <a:fontRef idx="minor">
              <a:schemeClr val="tx1"/>
            </a:fontRef>
          </p:style>
        </p:cxnSp>
        <p:sp>
          <p:nvSpPr>
            <p:cNvPr id="8" name="Isosceles Triangle 7">
              <a:extLst>
                <a:ext uri="{FF2B5EF4-FFF2-40B4-BE49-F238E27FC236}">
                  <a16:creationId xmlns:a16="http://schemas.microsoft.com/office/drawing/2014/main" id="{5FAF9DB5-9F16-94D4-A73C-4B1C63C379EC}"/>
                </a:ext>
              </a:extLst>
            </p:cNvPr>
            <p:cNvSpPr>
              <a:spLocks noGrp="1" noRot="1" noMove="1" noResize="1" noEditPoints="1" noAdjustHandles="1" noChangeArrowheads="1" noChangeShapeType="1"/>
            </p:cNvSpPr>
            <p:nvPr userDrawn="1"/>
          </p:nvSpPr>
          <p:spPr>
            <a:xfrm rot="10800000">
              <a:off x="356586" y="213420"/>
              <a:ext cx="963228" cy="365124"/>
            </a:xfrm>
            <a:prstGeom prst="triangle">
              <a:avLst/>
            </a:prstGeom>
            <a:solidFill>
              <a:schemeClr val="tx2"/>
            </a:solidFill>
            <a:ln w="38100">
              <a:solidFill>
                <a:schemeClr val="accent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402C3037-D530-E4C7-2AEE-DAA7B8F79FD8}"/>
                </a:ext>
              </a:extLst>
            </p:cNvPr>
            <p:cNvSpPr>
              <a:spLocks noGrp="1" noRot="1" noMove="1" noResize="1" noEditPoints="1" noAdjustHandles="1" noChangeArrowheads="1" noChangeShapeType="1"/>
            </p:cNvSpPr>
            <p:nvPr userDrawn="1"/>
          </p:nvSpPr>
          <p:spPr>
            <a:xfrm>
              <a:off x="0" y="-15903"/>
              <a:ext cx="12192000" cy="365126"/>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a:t> </a:t>
              </a:r>
            </a:p>
          </p:txBody>
        </p:sp>
      </p:grpSp>
      <p:sp>
        <p:nvSpPr>
          <p:cNvPr id="3" name="Lake Superior" descr="Minnesota State">
            <a:extLst>
              <a:ext uri="{FF2B5EF4-FFF2-40B4-BE49-F238E27FC236}">
                <a16:creationId xmlns:a16="http://schemas.microsoft.com/office/drawing/2014/main" id="{0239304D-1226-6145-00B5-550A7F3612B7}"/>
              </a:ext>
            </a:extLst>
          </p:cNvPr>
          <p:cNvSpPr>
            <a:spLocks noGrp="1"/>
          </p:cNvSpPr>
          <p:nvPr>
            <p:ph type="pic" sz="quarter" idx="44"/>
          </p:nvPr>
        </p:nvSpPr>
        <p:spPr>
          <a:xfrm>
            <a:off x="166265" y="-91440"/>
            <a:ext cx="2121408" cy="3675888"/>
          </a:xfrm>
        </p:spPr>
        <p:txBody>
          <a:bodyPr/>
          <a:lstStyle>
            <a:lvl1pPr marL="0" indent="0">
              <a:buNone/>
              <a:defRPr/>
            </a:lvl1pPr>
          </a:lstStyle>
          <a:p>
            <a:r>
              <a:rPr lang="en-US"/>
              <a:t>Click icon to add picture</a:t>
            </a:r>
            <a:endParaRPr lang="en-US" dirty="0"/>
          </a:p>
        </p:txBody>
      </p:sp>
      <p:sp>
        <p:nvSpPr>
          <p:cNvPr id="2" name="Title 1">
            <a:extLst>
              <a:ext uri="{FF2B5EF4-FFF2-40B4-BE49-F238E27FC236}">
                <a16:creationId xmlns:a16="http://schemas.microsoft.com/office/drawing/2014/main" id="{401A054B-E5F9-2DEA-30AB-31A500445514}"/>
              </a:ext>
            </a:extLst>
          </p:cNvPr>
          <p:cNvSpPr>
            <a:spLocks noGrp="1"/>
          </p:cNvSpPr>
          <p:nvPr>
            <p:ph type="title" hasCustomPrompt="1"/>
          </p:nvPr>
        </p:nvSpPr>
        <p:spPr>
          <a:xfrm>
            <a:off x="2436933" y="365125"/>
            <a:ext cx="5805196" cy="1325563"/>
          </a:xfrm>
        </p:spPr>
        <p:txBody>
          <a:bodyPr/>
          <a:lstStyle>
            <a:lvl1pPr>
              <a:defRPr/>
            </a:lvl1pPr>
          </a:lstStyle>
          <a:p>
            <a:r>
              <a:rPr lang="en-US" dirty="0"/>
              <a:t>We are Minnesota State</a:t>
            </a:r>
          </a:p>
        </p:txBody>
      </p:sp>
      <p:sp>
        <p:nvSpPr>
          <p:cNvPr id="4" name="Content Placeholder 2">
            <a:extLst>
              <a:ext uri="{FF2B5EF4-FFF2-40B4-BE49-F238E27FC236}">
                <a16:creationId xmlns:a16="http://schemas.microsoft.com/office/drawing/2014/main" id="{703BE456-CD04-D0F0-FBEA-FCB6E99B072C}"/>
              </a:ext>
            </a:extLst>
          </p:cNvPr>
          <p:cNvSpPr>
            <a:spLocks noGrp="1"/>
          </p:cNvSpPr>
          <p:nvPr>
            <p:ph idx="1" hasCustomPrompt="1"/>
          </p:nvPr>
        </p:nvSpPr>
        <p:spPr>
          <a:xfrm>
            <a:off x="2436933" y="1447880"/>
            <a:ext cx="5806440" cy="2564688"/>
          </a:xfrm>
        </p:spPr>
        <p:txBody>
          <a:bodyPr rIns="0">
            <a:normAutofit/>
          </a:bodyPr>
          <a:lstStyle>
            <a:lvl1pPr marL="457200" indent="-457200" algn="l">
              <a:lnSpc>
                <a:spcPts val="3000"/>
              </a:lnSpc>
              <a:spcBef>
                <a:spcPts val="0"/>
              </a:spcBef>
              <a:spcAft>
                <a:spcPts val="0"/>
              </a:spcAft>
              <a:buFont typeface="Arial" panose="020B0604020202020204" pitchFamily="34" charset="0"/>
              <a:buChar char="•"/>
              <a:defRPr lang="en-US" sz="2400" dirty="0"/>
            </a:lvl1pPr>
            <a:lvl2pPr marL="457200" indent="0" algn="r">
              <a:buNone/>
              <a:defRPr/>
            </a:lvl2pPr>
            <a:lvl3pPr marL="822960" indent="0" algn="r">
              <a:buNone/>
              <a:defRPr/>
            </a:lvl3pPr>
            <a:lvl4pPr marL="1188720" indent="0" algn="r">
              <a:buNone/>
              <a:defRPr/>
            </a:lvl4pPr>
            <a:lvl5pPr marL="1554480" indent="0" algn="r">
              <a:buNone/>
              <a:defRPr/>
            </a:lvl5pPr>
          </a:lstStyle>
          <a:p>
            <a:pPr marL="0" marR="0" lvl="0" indent="0" algn="l" defTabSz="914400" rtl="0" eaLnBrk="1" fontAlgn="auto" latinLnBrk="0" hangingPunct="1">
              <a:lnSpc>
                <a:spcPts val="3000"/>
              </a:lnSpc>
              <a:spcBef>
                <a:spcPts val="0"/>
              </a:spcBef>
              <a:spcAft>
                <a:spcPts val="0"/>
              </a:spcAft>
              <a:buClr>
                <a:schemeClr val="accent1"/>
              </a:buClr>
              <a:buSzTx/>
              <a:buFont typeface="Arial" panose="020B0604020202020204" pitchFamily="34" charset="0"/>
              <a:buNone/>
              <a:tabLst/>
              <a:defRPr/>
            </a:pPr>
            <a:r>
              <a:rPr lang="en-US" dirty="0"/>
              <a:t>Enter text</a:t>
            </a:r>
          </a:p>
        </p:txBody>
      </p:sp>
      <p:sp>
        <p:nvSpPr>
          <p:cNvPr id="46" name="Alexandria">
            <a:extLst>
              <a:ext uri="{FF2B5EF4-FFF2-40B4-BE49-F238E27FC236}">
                <a16:creationId xmlns:a16="http://schemas.microsoft.com/office/drawing/2014/main" id="{4FB23F78-D188-2DFB-1FBD-7E17D6765BF2}"/>
              </a:ext>
            </a:extLst>
          </p:cNvPr>
          <p:cNvSpPr>
            <a:spLocks noGrp="1"/>
          </p:cNvSpPr>
          <p:nvPr>
            <p:ph type="pic" sz="quarter" idx="43"/>
          </p:nvPr>
        </p:nvSpPr>
        <p:spPr>
          <a:xfrm>
            <a:off x="9298648" y="1288855"/>
            <a:ext cx="914400" cy="914400"/>
          </a:xfrm>
        </p:spPr>
        <p:txBody>
          <a:bodyPr/>
          <a:lstStyle>
            <a:lvl1pPr marL="0" indent="0">
              <a:buNone/>
              <a:defRPr/>
            </a:lvl1pPr>
          </a:lstStyle>
          <a:p>
            <a:r>
              <a:rPr lang="en-US"/>
              <a:t>Click icon to add picture</a:t>
            </a:r>
            <a:endParaRPr lang="en-US" dirty="0"/>
          </a:p>
        </p:txBody>
      </p:sp>
      <p:sp>
        <p:nvSpPr>
          <p:cNvPr id="45" name="Anoka Tech">
            <a:extLst>
              <a:ext uri="{FF2B5EF4-FFF2-40B4-BE49-F238E27FC236}">
                <a16:creationId xmlns:a16="http://schemas.microsoft.com/office/drawing/2014/main" id="{E745E7E8-7542-EBC1-4A70-219802A95A4F}"/>
              </a:ext>
            </a:extLst>
          </p:cNvPr>
          <p:cNvSpPr>
            <a:spLocks noGrp="1"/>
          </p:cNvSpPr>
          <p:nvPr>
            <p:ph type="pic" sz="quarter" idx="42"/>
          </p:nvPr>
        </p:nvSpPr>
        <p:spPr>
          <a:xfrm>
            <a:off x="10088647" y="442949"/>
            <a:ext cx="914400" cy="914400"/>
          </a:xfrm>
        </p:spPr>
        <p:txBody>
          <a:bodyPr/>
          <a:lstStyle>
            <a:lvl1pPr marL="0" indent="0">
              <a:buNone/>
              <a:defRPr/>
            </a:lvl1pPr>
          </a:lstStyle>
          <a:p>
            <a:r>
              <a:rPr lang="en-US"/>
              <a:t>Click icon to add picture</a:t>
            </a:r>
            <a:endParaRPr lang="en-US" dirty="0"/>
          </a:p>
        </p:txBody>
      </p:sp>
      <p:sp>
        <p:nvSpPr>
          <p:cNvPr id="44" name="Anoka-Ramsey">
            <a:extLst>
              <a:ext uri="{FF2B5EF4-FFF2-40B4-BE49-F238E27FC236}">
                <a16:creationId xmlns:a16="http://schemas.microsoft.com/office/drawing/2014/main" id="{7D4DEA53-1E38-A4E5-5B6F-570C8FECBC2F}"/>
              </a:ext>
            </a:extLst>
          </p:cNvPr>
          <p:cNvSpPr>
            <a:spLocks noGrp="1"/>
          </p:cNvSpPr>
          <p:nvPr>
            <p:ph type="pic" sz="quarter" idx="41"/>
          </p:nvPr>
        </p:nvSpPr>
        <p:spPr>
          <a:xfrm>
            <a:off x="8523670" y="442949"/>
            <a:ext cx="914400" cy="914400"/>
          </a:xfrm>
        </p:spPr>
        <p:txBody>
          <a:bodyPr/>
          <a:lstStyle>
            <a:lvl1pPr marL="0" indent="0">
              <a:buNone/>
              <a:defRPr/>
            </a:lvl1pPr>
          </a:lstStyle>
          <a:p>
            <a:r>
              <a:rPr lang="en-US"/>
              <a:t>Click icon to add picture</a:t>
            </a:r>
            <a:endParaRPr lang="en-US" dirty="0"/>
          </a:p>
        </p:txBody>
      </p:sp>
      <p:sp>
        <p:nvSpPr>
          <p:cNvPr id="41" name="Bemidji State">
            <a:extLst>
              <a:ext uri="{FF2B5EF4-FFF2-40B4-BE49-F238E27FC236}">
                <a16:creationId xmlns:a16="http://schemas.microsoft.com/office/drawing/2014/main" id="{F1EC81EE-FA9A-AD41-3095-A1CBC4E2AF5A}"/>
              </a:ext>
            </a:extLst>
          </p:cNvPr>
          <p:cNvSpPr>
            <a:spLocks noGrp="1"/>
          </p:cNvSpPr>
          <p:nvPr>
            <p:ph type="pic" sz="quarter" idx="38"/>
          </p:nvPr>
        </p:nvSpPr>
        <p:spPr>
          <a:xfrm>
            <a:off x="10862616" y="1279524"/>
            <a:ext cx="914400" cy="914400"/>
          </a:xfrm>
        </p:spPr>
        <p:txBody>
          <a:bodyPr/>
          <a:lstStyle>
            <a:lvl1pPr marL="0" indent="0">
              <a:buNone/>
              <a:defRPr/>
            </a:lvl1pPr>
          </a:lstStyle>
          <a:p>
            <a:r>
              <a:rPr lang="en-US"/>
              <a:t>Click icon to add picture</a:t>
            </a:r>
            <a:endParaRPr lang="en-US" dirty="0"/>
          </a:p>
        </p:txBody>
      </p:sp>
      <p:sp>
        <p:nvSpPr>
          <p:cNvPr id="42" name="Century College">
            <a:extLst>
              <a:ext uri="{FF2B5EF4-FFF2-40B4-BE49-F238E27FC236}">
                <a16:creationId xmlns:a16="http://schemas.microsoft.com/office/drawing/2014/main" id="{39202918-6A1B-2DE6-2F3C-1CAF43BFCE6F}"/>
              </a:ext>
            </a:extLst>
          </p:cNvPr>
          <p:cNvSpPr>
            <a:spLocks noGrp="1"/>
          </p:cNvSpPr>
          <p:nvPr>
            <p:ph type="pic" sz="quarter" idx="39"/>
          </p:nvPr>
        </p:nvSpPr>
        <p:spPr>
          <a:xfrm>
            <a:off x="8462971" y="2193924"/>
            <a:ext cx="914400" cy="914400"/>
          </a:xfrm>
        </p:spPr>
        <p:txBody>
          <a:bodyPr/>
          <a:lstStyle>
            <a:lvl1pPr marL="0" indent="0">
              <a:buNone/>
              <a:defRPr/>
            </a:lvl1pPr>
          </a:lstStyle>
          <a:p>
            <a:r>
              <a:rPr lang="en-US"/>
              <a:t>Click icon to add picture</a:t>
            </a:r>
            <a:endParaRPr lang="en-US" dirty="0"/>
          </a:p>
        </p:txBody>
      </p:sp>
      <p:sp>
        <p:nvSpPr>
          <p:cNvPr id="43" name="Central Lakes">
            <a:extLst>
              <a:ext uri="{FF2B5EF4-FFF2-40B4-BE49-F238E27FC236}">
                <a16:creationId xmlns:a16="http://schemas.microsoft.com/office/drawing/2014/main" id="{2B74B782-7D8F-965F-8AEA-05B82EB18F72}"/>
              </a:ext>
            </a:extLst>
          </p:cNvPr>
          <p:cNvSpPr>
            <a:spLocks noGrp="1"/>
          </p:cNvSpPr>
          <p:nvPr>
            <p:ph type="pic" sz="quarter" idx="40"/>
          </p:nvPr>
        </p:nvSpPr>
        <p:spPr>
          <a:xfrm>
            <a:off x="10050631" y="2198692"/>
            <a:ext cx="914400" cy="914400"/>
          </a:xfrm>
        </p:spPr>
        <p:txBody>
          <a:bodyPr/>
          <a:lstStyle>
            <a:lvl1pPr marL="0" indent="0">
              <a:buNone/>
              <a:defRPr/>
            </a:lvl1pPr>
          </a:lstStyle>
          <a:p>
            <a:r>
              <a:rPr lang="en-US"/>
              <a:t>Click icon to add picture</a:t>
            </a:r>
            <a:endParaRPr lang="en-US" dirty="0"/>
          </a:p>
        </p:txBody>
      </p:sp>
      <p:sp>
        <p:nvSpPr>
          <p:cNvPr id="38" name="Fond du Lac">
            <a:extLst>
              <a:ext uri="{FF2B5EF4-FFF2-40B4-BE49-F238E27FC236}">
                <a16:creationId xmlns:a16="http://schemas.microsoft.com/office/drawing/2014/main" id="{06B2B6B0-914D-3062-4EC7-8D3DFE1DF1EC}"/>
              </a:ext>
            </a:extLst>
          </p:cNvPr>
          <p:cNvSpPr>
            <a:spLocks noGrp="1"/>
          </p:cNvSpPr>
          <p:nvPr>
            <p:ph type="pic" sz="quarter" idx="35"/>
          </p:nvPr>
        </p:nvSpPr>
        <p:spPr>
          <a:xfrm>
            <a:off x="3069637" y="3117860"/>
            <a:ext cx="914400" cy="914400"/>
          </a:xfrm>
        </p:spPr>
        <p:txBody>
          <a:bodyPr/>
          <a:lstStyle>
            <a:lvl1pPr marL="0" indent="0">
              <a:buNone/>
              <a:defRPr/>
            </a:lvl1pPr>
          </a:lstStyle>
          <a:p>
            <a:r>
              <a:rPr lang="en-US"/>
              <a:t>Click icon to add picture</a:t>
            </a:r>
            <a:endParaRPr lang="en-US" dirty="0"/>
          </a:p>
        </p:txBody>
      </p:sp>
      <p:sp>
        <p:nvSpPr>
          <p:cNvPr id="39" name="Hennepin Tech">
            <a:extLst>
              <a:ext uri="{FF2B5EF4-FFF2-40B4-BE49-F238E27FC236}">
                <a16:creationId xmlns:a16="http://schemas.microsoft.com/office/drawing/2014/main" id="{57F39B7B-0607-517D-4F34-02C6DB00CEDD}"/>
              </a:ext>
            </a:extLst>
          </p:cNvPr>
          <p:cNvSpPr>
            <a:spLocks noGrp="1"/>
          </p:cNvSpPr>
          <p:nvPr>
            <p:ph type="pic" sz="quarter" idx="36"/>
          </p:nvPr>
        </p:nvSpPr>
        <p:spPr>
          <a:xfrm>
            <a:off x="4622140" y="3126205"/>
            <a:ext cx="914400" cy="914400"/>
          </a:xfrm>
        </p:spPr>
        <p:txBody>
          <a:bodyPr/>
          <a:lstStyle>
            <a:lvl1pPr marL="0" indent="0">
              <a:buNone/>
              <a:defRPr/>
            </a:lvl1pPr>
          </a:lstStyle>
          <a:p>
            <a:r>
              <a:rPr lang="en-US"/>
              <a:t>Click icon to add picture</a:t>
            </a:r>
            <a:endParaRPr lang="en-US" dirty="0"/>
          </a:p>
        </p:txBody>
      </p:sp>
      <p:sp>
        <p:nvSpPr>
          <p:cNvPr id="40" name="DCTC">
            <a:extLst>
              <a:ext uri="{FF2B5EF4-FFF2-40B4-BE49-F238E27FC236}">
                <a16:creationId xmlns:a16="http://schemas.microsoft.com/office/drawing/2014/main" id="{4D1DACED-5FC2-1506-CA55-7D1C227C71CD}"/>
              </a:ext>
            </a:extLst>
          </p:cNvPr>
          <p:cNvSpPr>
            <a:spLocks noGrp="1"/>
          </p:cNvSpPr>
          <p:nvPr>
            <p:ph type="pic" sz="quarter" idx="37"/>
          </p:nvPr>
        </p:nvSpPr>
        <p:spPr>
          <a:xfrm>
            <a:off x="6162170" y="3117860"/>
            <a:ext cx="914400" cy="914400"/>
          </a:xfrm>
        </p:spPr>
        <p:txBody>
          <a:bodyPr/>
          <a:lstStyle>
            <a:lvl1pPr marL="0" indent="0">
              <a:buNone/>
              <a:defRPr/>
            </a:lvl1pPr>
          </a:lstStyle>
          <a:p>
            <a:r>
              <a:rPr lang="en-US"/>
              <a:t>Click icon to add picture</a:t>
            </a:r>
            <a:endParaRPr lang="en-US" dirty="0"/>
          </a:p>
        </p:txBody>
      </p:sp>
      <p:sp>
        <p:nvSpPr>
          <p:cNvPr id="35" name="Lake Superior">
            <a:extLst>
              <a:ext uri="{FF2B5EF4-FFF2-40B4-BE49-F238E27FC236}">
                <a16:creationId xmlns:a16="http://schemas.microsoft.com/office/drawing/2014/main" id="{A7FFE368-AAA0-CA0C-09FA-99D3DF95279B}"/>
              </a:ext>
            </a:extLst>
          </p:cNvPr>
          <p:cNvSpPr>
            <a:spLocks noGrp="1"/>
          </p:cNvSpPr>
          <p:nvPr>
            <p:ph type="pic" sz="quarter" idx="32"/>
          </p:nvPr>
        </p:nvSpPr>
        <p:spPr>
          <a:xfrm>
            <a:off x="7727147" y="3118067"/>
            <a:ext cx="914400" cy="914400"/>
          </a:xfrm>
        </p:spPr>
        <p:txBody>
          <a:bodyPr/>
          <a:lstStyle>
            <a:lvl1pPr marL="0" indent="0">
              <a:buNone/>
              <a:defRPr/>
            </a:lvl1pPr>
          </a:lstStyle>
          <a:p>
            <a:r>
              <a:rPr lang="en-US"/>
              <a:t>Click icon to add picture</a:t>
            </a:r>
            <a:endParaRPr lang="en-US" dirty="0"/>
          </a:p>
        </p:txBody>
      </p:sp>
      <p:sp>
        <p:nvSpPr>
          <p:cNvPr id="36" name="Minneapolis College">
            <a:extLst>
              <a:ext uri="{FF2B5EF4-FFF2-40B4-BE49-F238E27FC236}">
                <a16:creationId xmlns:a16="http://schemas.microsoft.com/office/drawing/2014/main" id="{B268ECDD-8F91-55BB-6EE0-C4A3F347302C}"/>
              </a:ext>
            </a:extLst>
          </p:cNvPr>
          <p:cNvSpPr>
            <a:spLocks noGrp="1"/>
          </p:cNvSpPr>
          <p:nvPr>
            <p:ph type="pic" sz="quarter" idx="33"/>
          </p:nvPr>
        </p:nvSpPr>
        <p:spPr>
          <a:xfrm>
            <a:off x="9292124" y="3118067"/>
            <a:ext cx="914400" cy="914400"/>
          </a:xfrm>
        </p:spPr>
        <p:txBody>
          <a:bodyPr/>
          <a:lstStyle>
            <a:lvl1pPr marL="0" indent="0">
              <a:buNone/>
              <a:defRPr/>
            </a:lvl1pPr>
          </a:lstStyle>
          <a:p>
            <a:r>
              <a:rPr lang="en-US"/>
              <a:t>Click icon to add picture</a:t>
            </a:r>
            <a:endParaRPr lang="en-US" dirty="0"/>
          </a:p>
        </p:txBody>
      </p:sp>
      <p:sp>
        <p:nvSpPr>
          <p:cNvPr id="37" name="Inver Hills">
            <a:extLst>
              <a:ext uri="{FF2B5EF4-FFF2-40B4-BE49-F238E27FC236}">
                <a16:creationId xmlns:a16="http://schemas.microsoft.com/office/drawing/2014/main" id="{076FCC85-903A-13A0-E7F3-3A79D97B914D}"/>
              </a:ext>
            </a:extLst>
          </p:cNvPr>
          <p:cNvSpPr>
            <a:spLocks noGrp="1"/>
          </p:cNvSpPr>
          <p:nvPr>
            <p:ph type="pic" sz="quarter" idx="34"/>
          </p:nvPr>
        </p:nvSpPr>
        <p:spPr>
          <a:xfrm>
            <a:off x="10857101" y="3122629"/>
            <a:ext cx="914400" cy="914400"/>
          </a:xfrm>
        </p:spPr>
        <p:txBody>
          <a:bodyPr/>
          <a:lstStyle>
            <a:lvl1pPr marL="0" indent="0">
              <a:buNone/>
              <a:defRPr/>
            </a:lvl1pPr>
          </a:lstStyle>
          <a:p>
            <a:r>
              <a:rPr lang="en-US"/>
              <a:t>Click icon to add picture</a:t>
            </a:r>
            <a:endParaRPr lang="en-US" dirty="0"/>
          </a:p>
        </p:txBody>
      </p:sp>
      <p:sp>
        <p:nvSpPr>
          <p:cNvPr id="20" name="Metro State">
            <a:extLst>
              <a:ext uri="{FF2B5EF4-FFF2-40B4-BE49-F238E27FC236}">
                <a16:creationId xmlns:a16="http://schemas.microsoft.com/office/drawing/2014/main" id="{1043A479-86B6-676E-EBE7-D83BE17128C2}"/>
              </a:ext>
            </a:extLst>
          </p:cNvPr>
          <p:cNvSpPr>
            <a:spLocks noGrp="1"/>
          </p:cNvSpPr>
          <p:nvPr>
            <p:ph type="pic" sz="quarter" idx="17"/>
          </p:nvPr>
        </p:nvSpPr>
        <p:spPr>
          <a:xfrm>
            <a:off x="699018" y="4041797"/>
            <a:ext cx="914400" cy="914400"/>
          </a:xfrm>
        </p:spPr>
        <p:txBody>
          <a:bodyPr/>
          <a:lstStyle>
            <a:lvl1pPr marL="0" indent="0">
              <a:buNone/>
              <a:defRPr/>
            </a:lvl1pPr>
          </a:lstStyle>
          <a:p>
            <a:r>
              <a:rPr lang="en-US"/>
              <a:t>Click icon to add picture</a:t>
            </a:r>
            <a:endParaRPr lang="en-US" dirty="0"/>
          </a:p>
        </p:txBody>
      </p:sp>
      <p:sp>
        <p:nvSpPr>
          <p:cNvPr id="21" name="Minnesota North">
            <a:extLst>
              <a:ext uri="{FF2B5EF4-FFF2-40B4-BE49-F238E27FC236}">
                <a16:creationId xmlns:a16="http://schemas.microsoft.com/office/drawing/2014/main" id="{A4DB2489-B05F-4404-0F8F-682A5CA633A9}"/>
              </a:ext>
            </a:extLst>
          </p:cNvPr>
          <p:cNvSpPr>
            <a:spLocks noGrp="1"/>
          </p:cNvSpPr>
          <p:nvPr>
            <p:ph type="pic" sz="quarter" idx="18"/>
          </p:nvPr>
        </p:nvSpPr>
        <p:spPr>
          <a:xfrm>
            <a:off x="2263762" y="4041797"/>
            <a:ext cx="914400" cy="914400"/>
          </a:xfrm>
        </p:spPr>
        <p:txBody>
          <a:bodyPr/>
          <a:lstStyle>
            <a:lvl1pPr marL="0" indent="0">
              <a:buNone/>
              <a:defRPr/>
            </a:lvl1pPr>
          </a:lstStyle>
          <a:p>
            <a:r>
              <a:rPr lang="en-US"/>
              <a:t>Click icon to add picture</a:t>
            </a:r>
            <a:endParaRPr lang="en-US" dirty="0"/>
          </a:p>
        </p:txBody>
      </p:sp>
      <p:sp>
        <p:nvSpPr>
          <p:cNvPr id="22" name="MSCS">
            <a:extLst>
              <a:ext uri="{FF2B5EF4-FFF2-40B4-BE49-F238E27FC236}">
                <a16:creationId xmlns:a16="http://schemas.microsoft.com/office/drawing/2014/main" id="{4251DD74-D40A-FEE9-4871-B99B5D86D473}"/>
              </a:ext>
            </a:extLst>
          </p:cNvPr>
          <p:cNvSpPr>
            <a:spLocks noGrp="1"/>
          </p:cNvSpPr>
          <p:nvPr>
            <p:ph type="pic" sz="quarter" idx="19"/>
          </p:nvPr>
        </p:nvSpPr>
        <p:spPr>
          <a:xfrm>
            <a:off x="3828739" y="4041797"/>
            <a:ext cx="914400" cy="914400"/>
          </a:xfrm>
        </p:spPr>
        <p:txBody>
          <a:bodyPr/>
          <a:lstStyle>
            <a:lvl1pPr marL="0" indent="0">
              <a:buNone/>
              <a:defRPr/>
            </a:lvl1pPr>
          </a:lstStyle>
          <a:p>
            <a:r>
              <a:rPr lang="en-US"/>
              <a:t>Click icon to add picture</a:t>
            </a:r>
            <a:endParaRPr lang="en-US" dirty="0"/>
          </a:p>
        </p:txBody>
      </p:sp>
      <p:sp>
        <p:nvSpPr>
          <p:cNvPr id="23" name="M State">
            <a:extLst>
              <a:ext uri="{FF2B5EF4-FFF2-40B4-BE49-F238E27FC236}">
                <a16:creationId xmlns:a16="http://schemas.microsoft.com/office/drawing/2014/main" id="{C1A19FDE-8D89-2903-2F60-37003C3DFDD0}"/>
              </a:ext>
            </a:extLst>
          </p:cNvPr>
          <p:cNvSpPr>
            <a:spLocks noGrp="1"/>
          </p:cNvSpPr>
          <p:nvPr>
            <p:ph type="pic" sz="quarter" idx="20"/>
          </p:nvPr>
        </p:nvSpPr>
        <p:spPr>
          <a:xfrm>
            <a:off x="5393716" y="4041797"/>
            <a:ext cx="914400" cy="914400"/>
          </a:xfrm>
        </p:spPr>
        <p:txBody>
          <a:bodyPr/>
          <a:lstStyle>
            <a:lvl1pPr marL="0" indent="0">
              <a:buNone/>
              <a:defRPr/>
            </a:lvl1pPr>
          </a:lstStyle>
          <a:p>
            <a:r>
              <a:rPr lang="en-US"/>
              <a:t>Click icon to add picture</a:t>
            </a:r>
            <a:endParaRPr lang="en-US" dirty="0"/>
          </a:p>
        </p:txBody>
      </p:sp>
      <p:sp>
        <p:nvSpPr>
          <p:cNvPr id="24" name="Mankato">
            <a:extLst>
              <a:ext uri="{FF2B5EF4-FFF2-40B4-BE49-F238E27FC236}">
                <a16:creationId xmlns:a16="http://schemas.microsoft.com/office/drawing/2014/main" id="{A2223B94-7364-9A14-7C41-6FE5D50D8BEA}"/>
              </a:ext>
            </a:extLst>
          </p:cNvPr>
          <p:cNvSpPr>
            <a:spLocks noGrp="1"/>
          </p:cNvSpPr>
          <p:nvPr>
            <p:ph type="pic" sz="quarter" idx="21"/>
          </p:nvPr>
        </p:nvSpPr>
        <p:spPr>
          <a:xfrm>
            <a:off x="6958693" y="4041797"/>
            <a:ext cx="914400" cy="914400"/>
          </a:xfrm>
        </p:spPr>
        <p:txBody>
          <a:bodyPr/>
          <a:lstStyle>
            <a:lvl1pPr marL="0" indent="0">
              <a:buNone/>
              <a:defRPr/>
            </a:lvl1pPr>
          </a:lstStyle>
          <a:p>
            <a:r>
              <a:rPr lang="en-US"/>
              <a:t>Click icon to add picture</a:t>
            </a:r>
            <a:endParaRPr lang="en-US" dirty="0"/>
          </a:p>
        </p:txBody>
      </p:sp>
      <p:sp>
        <p:nvSpPr>
          <p:cNvPr id="25" name="Moorhead">
            <a:extLst>
              <a:ext uri="{FF2B5EF4-FFF2-40B4-BE49-F238E27FC236}">
                <a16:creationId xmlns:a16="http://schemas.microsoft.com/office/drawing/2014/main" id="{48B9B9F2-E914-2E0F-7294-C8D57EC9069F}"/>
              </a:ext>
            </a:extLst>
          </p:cNvPr>
          <p:cNvSpPr>
            <a:spLocks noGrp="1"/>
          </p:cNvSpPr>
          <p:nvPr>
            <p:ph type="pic" sz="quarter" idx="22"/>
          </p:nvPr>
        </p:nvSpPr>
        <p:spPr>
          <a:xfrm>
            <a:off x="8523670" y="4041797"/>
            <a:ext cx="914400" cy="914400"/>
          </a:xfrm>
        </p:spPr>
        <p:txBody>
          <a:bodyPr/>
          <a:lstStyle>
            <a:lvl1pPr marL="0" indent="0">
              <a:buNone/>
              <a:defRPr/>
            </a:lvl1pPr>
          </a:lstStyle>
          <a:p>
            <a:r>
              <a:rPr lang="en-US"/>
              <a:t>Click icon to add picture</a:t>
            </a:r>
            <a:endParaRPr lang="en-US" dirty="0"/>
          </a:p>
        </p:txBody>
      </p:sp>
      <p:sp>
        <p:nvSpPr>
          <p:cNvPr id="26" name="MinnWest">
            <a:extLst>
              <a:ext uri="{FF2B5EF4-FFF2-40B4-BE49-F238E27FC236}">
                <a16:creationId xmlns:a16="http://schemas.microsoft.com/office/drawing/2014/main" id="{807D3951-6A18-D444-1C8F-6A6327712403}"/>
              </a:ext>
            </a:extLst>
          </p:cNvPr>
          <p:cNvSpPr>
            <a:spLocks noGrp="1"/>
          </p:cNvSpPr>
          <p:nvPr>
            <p:ph type="pic" sz="quarter" idx="23"/>
          </p:nvPr>
        </p:nvSpPr>
        <p:spPr>
          <a:xfrm>
            <a:off x="10088647" y="4041797"/>
            <a:ext cx="914400" cy="914400"/>
          </a:xfrm>
        </p:spPr>
        <p:txBody>
          <a:bodyPr/>
          <a:lstStyle>
            <a:lvl1pPr marL="0" indent="0">
              <a:buNone/>
              <a:defRPr/>
            </a:lvl1pPr>
          </a:lstStyle>
          <a:p>
            <a:r>
              <a:rPr lang="en-US"/>
              <a:t>Click icon to add picture</a:t>
            </a:r>
            <a:endParaRPr lang="en-US" dirty="0"/>
          </a:p>
        </p:txBody>
      </p:sp>
      <p:sp>
        <p:nvSpPr>
          <p:cNvPr id="27" name="Normandale">
            <a:extLst>
              <a:ext uri="{FF2B5EF4-FFF2-40B4-BE49-F238E27FC236}">
                <a16:creationId xmlns:a16="http://schemas.microsoft.com/office/drawing/2014/main" id="{60AB0DB6-49F0-0062-60F6-9D12AEE3F4F1}"/>
              </a:ext>
            </a:extLst>
          </p:cNvPr>
          <p:cNvSpPr>
            <a:spLocks noGrp="1"/>
          </p:cNvSpPr>
          <p:nvPr>
            <p:ph type="pic" sz="quarter" idx="24"/>
          </p:nvPr>
        </p:nvSpPr>
        <p:spPr>
          <a:xfrm>
            <a:off x="1467239" y="4963350"/>
            <a:ext cx="914400" cy="914400"/>
          </a:xfrm>
        </p:spPr>
        <p:txBody>
          <a:bodyPr/>
          <a:lstStyle>
            <a:lvl1pPr marL="0" indent="0">
              <a:buNone/>
              <a:defRPr/>
            </a:lvl1pPr>
          </a:lstStyle>
          <a:p>
            <a:r>
              <a:rPr lang="en-US"/>
              <a:t>Click icon to add picture</a:t>
            </a:r>
            <a:endParaRPr lang="en-US" dirty="0"/>
          </a:p>
        </p:txBody>
      </p:sp>
      <p:sp>
        <p:nvSpPr>
          <p:cNvPr id="28" name="Northland">
            <a:extLst>
              <a:ext uri="{FF2B5EF4-FFF2-40B4-BE49-F238E27FC236}">
                <a16:creationId xmlns:a16="http://schemas.microsoft.com/office/drawing/2014/main" id="{E73CF2E2-1B98-83DD-15FD-7F29A773AB95}"/>
              </a:ext>
            </a:extLst>
          </p:cNvPr>
          <p:cNvSpPr>
            <a:spLocks noGrp="1"/>
          </p:cNvSpPr>
          <p:nvPr>
            <p:ph type="pic" sz="quarter" idx="25"/>
          </p:nvPr>
        </p:nvSpPr>
        <p:spPr>
          <a:xfrm>
            <a:off x="3032216" y="4963350"/>
            <a:ext cx="914400" cy="914400"/>
          </a:xfrm>
        </p:spPr>
        <p:txBody>
          <a:bodyPr/>
          <a:lstStyle>
            <a:lvl1pPr marL="0" indent="0">
              <a:buNone/>
              <a:defRPr/>
            </a:lvl1pPr>
          </a:lstStyle>
          <a:p>
            <a:r>
              <a:rPr lang="en-US"/>
              <a:t>Click icon to add picture</a:t>
            </a:r>
            <a:endParaRPr lang="en-US" dirty="0"/>
          </a:p>
        </p:txBody>
      </p:sp>
      <p:sp>
        <p:nvSpPr>
          <p:cNvPr id="29" name="North Hennepin">
            <a:extLst>
              <a:ext uri="{FF2B5EF4-FFF2-40B4-BE49-F238E27FC236}">
                <a16:creationId xmlns:a16="http://schemas.microsoft.com/office/drawing/2014/main" id="{61FFDB3C-49B0-4E56-9553-055C32C77522}"/>
              </a:ext>
            </a:extLst>
          </p:cNvPr>
          <p:cNvSpPr>
            <a:spLocks noGrp="1"/>
          </p:cNvSpPr>
          <p:nvPr>
            <p:ph type="pic" sz="quarter" idx="26"/>
          </p:nvPr>
        </p:nvSpPr>
        <p:spPr>
          <a:xfrm>
            <a:off x="4597193" y="4963350"/>
            <a:ext cx="914400" cy="914400"/>
          </a:xfrm>
        </p:spPr>
        <p:txBody>
          <a:bodyPr/>
          <a:lstStyle>
            <a:lvl1pPr marL="0" indent="0">
              <a:buNone/>
              <a:defRPr/>
            </a:lvl1pPr>
          </a:lstStyle>
          <a:p>
            <a:r>
              <a:rPr lang="en-US"/>
              <a:t>Click icon to add picture</a:t>
            </a:r>
            <a:endParaRPr lang="en-US" dirty="0"/>
          </a:p>
        </p:txBody>
      </p:sp>
      <p:sp>
        <p:nvSpPr>
          <p:cNvPr id="30" name="NTC">
            <a:extLst>
              <a:ext uri="{FF2B5EF4-FFF2-40B4-BE49-F238E27FC236}">
                <a16:creationId xmlns:a16="http://schemas.microsoft.com/office/drawing/2014/main" id="{08BD88C4-804D-56F5-2F01-DE0D7C9E3162}"/>
              </a:ext>
            </a:extLst>
          </p:cNvPr>
          <p:cNvSpPr>
            <a:spLocks noGrp="1"/>
          </p:cNvSpPr>
          <p:nvPr>
            <p:ph type="pic" sz="quarter" idx="27"/>
          </p:nvPr>
        </p:nvSpPr>
        <p:spPr>
          <a:xfrm>
            <a:off x="6162170" y="4963350"/>
            <a:ext cx="914400" cy="914400"/>
          </a:xfrm>
        </p:spPr>
        <p:txBody>
          <a:bodyPr/>
          <a:lstStyle>
            <a:lvl1pPr marL="0" indent="0">
              <a:buNone/>
              <a:defRPr/>
            </a:lvl1pPr>
          </a:lstStyle>
          <a:p>
            <a:r>
              <a:rPr lang="en-US"/>
              <a:t>Click icon to add picture</a:t>
            </a:r>
            <a:endParaRPr lang="en-US" dirty="0"/>
          </a:p>
        </p:txBody>
      </p:sp>
      <p:sp>
        <p:nvSpPr>
          <p:cNvPr id="31" name="Pine Tech">
            <a:extLst>
              <a:ext uri="{FF2B5EF4-FFF2-40B4-BE49-F238E27FC236}">
                <a16:creationId xmlns:a16="http://schemas.microsoft.com/office/drawing/2014/main" id="{ABF63167-4044-3360-D603-716F12164D00}"/>
              </a:ext>
            </a:extLst>
          </p:cNvPr>
          <p:cNvSpPr>
            <a:spLocks noGrp="1"/>
          </p:cNvSpPr>
          <p:nvPr>
            <p:ph type="pic" sz="quarter" idx="28"/>
          </p:nvPr>
        </p:nvSpPr>
        <p:spPr>
          <a:xfrm>
            <a:off x="7727147" y="4963350"/>
            <a:ext cx="914400" cy="914400"/>
          </a:xfrm>
        </p:spPr>
        <p:txBody>
          <a:bodyPr/>
          <a:lstStyle>
            <a:lvl1pPr marL="0" indent="0">
              <a:buNone/>
              <a:defRPr/>
            </a:lvl1pPr>
          </a:lstStyle>
          <a:p>
            <a:r>
              <a:rPr lang="en-US"/>
              <a:t>Click icon to add picture</a:t>
            </a:r>
            <a:endParaRPr lang="en-US" dirty="0"/>
          </a:p>
        </p:txBody>
      </p:sp>
      <p:sp>
        <p:nvSpPr>
          <p:cNvPr id="32" name="Ridgewater">
            <a:extLst>
              <a:ext uri="{FF2B5EF4-FFF2-40B4-BE49-F238E27FC236}">
                <a16:creationId xmlns:a16="http://schemas.microsoft.com/office/drawing/2014/main" id="{34B268C2-9035-49E9-CED5-9D3EACC0B0C8}"/>
              </a:ext>
            </a:extLst>
          </p:cNvPr>
          <p:cNvSpPr>
            <a:spLocks noGrp="1"/>
          </p:cNvSpPr>
          <p:nvPr>
            <p:ph type="pic" sz="quarter" idx="29"/>
          </p:nvPr>
        </p:nvSpPr>
        <p:spPr>
          <a:xfrm>
            <a:off x="9292124" y="4963350"/>
            <a:ext cx="914400" cy="914400"/>
          </a:xfrm>
        </p:spPr>
        <p:txBody>
          <a:bodyPr/>
          <a:lstStyle>
            <a:lvl1pPr marL="0" indent="0">
              <a:buNone/>
              <a:defRPr/>
            </a:lvl1pPr>
          </a:lstStyle>
          <a:p>
            <a:r>
              <a:rPr lang="en-US"/>
              <a:t>Click icon to add picture</a:t>
            </a:r>
            <a:endParaRPr lang="en-US" dirty="0"/>
          </a:p>
        </p:txBody>
      </p:sp>
      <p:sp>
        <p:nvSpPr>
          <p:cNvPr id="33" name="Riverland">
            <a:extLst>
              <a:ext uri="{FF2B5EF4-FFF2-40B4-BE49-F238E27FC236}">
                <a16:creationId xmlns:a16="http://schemas.microsoft.com/office/drawing/2014/main" id="{98A3C0FC-9491-C663-0B53-EACCE79F1324}"/>
              </a:ext>
            </a:extLst>
          </p:cNvPr>
          <p:cNvSpPr>
            <a:spLocks noGrp="1"/>
          </p:cNvSpPr>
          <p:nvPr>
            <p:ph type="pic" sz="quarter" idx="30"/>
          </p:nvPr>
        </p:nvSpPr>
        <p:spPr>
          <a:xfrm>
            <a:off x="10857101" y="4960965"/>
            <a:ext cx="914400" cy="914400"/>
          </a:xfrm>
        </p:spPr>
        <p:txBody>
          <a:bodyPr/>
          <a:lstStyle>
            <a:lvl1pPr marL="0" indent="0">
              <a:buNone/>
              <a:defRPr/>
            </a:lvl1pPr>
          </a:lstStyle>
          <a:p>
            <a:r>
              <a:rPr lang="en-US"/>
              <a:t>Click icon to add picture</a:t>
            </a:r>
            <a:endParaRPr lang="en-US" dirty="0"/>
          </a:p>
        </p:txBody>
      </p:sp>
      <p:sp>
        <p:nvSpPr>
          <p:cNvPr id="13" name="Rochester">
            <a:extLst>
              <a:ext uri="{FF2B5EF4-FFF2-40B4-BE49-F238E27FC236}">
                <a16:creationId xmlns:a16="http://schemas.microsoft.com/office/drawing/2014/main" id="{239924F3-37B7-D202-1A06-CD0C981DF6DE}"/>
              </a:ext>
            </a:extLst>
          </p:cNvPr>
          <p:cNvSpPr>
            <a:spLocks noGrp="1"/>
          </p:cNvSpPr>
          <p:nvPr>
            <p:ph type="pic" sz="quarter" idx="10"/>
          </p:nvPr>
        </p:nvSpPr>
        <p:spPr>
          <a:xfrm>
            <a:off x="699018" y="5880134"/>
            <a:ext cx="914400" cy="914400"/>
          </a:xfrm>
        </p:spPr>
        <p:txBody>
          <a:bodyPr/>
          <a:lstStyle>
            <a:lvl1pPr marL="0" indent="0">
              <a:buNone/>
              <a:defRPr/>
            </a:lvl1pPr>
          </a:lstStyle>
          <a:p>
            <a:r>
              <a:rPr lang="en-US"/>
              <a:t>Click icon to add picture</a:t>
            </a:r>
            <a:endParaRPr lang="en-US" dirty="0"/>
          </a:p>
        </p:txBody>
      </p:sp>
      <p:sp>
        <p:nvSpPr>
          <p:cNvPr id="14" name="South Central">
            <a:extLst>
              <a:ext uri="{FF2B5EF4-FFF2-40B4-BE49-F238E27FC236}">
                <a16:creationId xmlns:a16="http://schemas.microsoft.com/office/drawing/2014/main" id="{E7D234D3-1EA9-B269-1127-C277CA252652}"/>
              </a:ext>
            </a:extLst>
          </p:cNvPr>
          <p:cNvSpPr>
            <a:spLocks noGrp="1"/>
          </p:cNvSpPr>
          <p:nvPr>
            <p:ph type="pic" sz="quarter" idx="11"/>
          </p:nvPr>
        </p:nvSpPr>
        <p:spPr>
          <a:xfrm>
            <a:off x="2263995" y="5880134"/>
            <a:ext cx="914400" cy="914400"/>
          </a:xfrm>
        </p:spPr>
        <p:txBody>
          <a:bodyPr/>
          <a:lstStyle>
            <a:lvl1pPr marL="0" indent="0">
              <a:buNone/>
              <a:defRPr/>
            </a:lvl1pPr>
          </a:lstStyle>
          <a:p>
            <a:r>
              <a:rPr lang="en-US"/>
              <a:t>Click icon to add picture</a:t>
            </a:r>
            <a:endParaRPr lang="en-US" dirty="0"/>
          </a:p>
        </p:txBody>
      </p:sp>
      <p:sp>
        <p:nvSpPr>
          <p:cNvPr id="15" name="SCSU">
            <a:extLst>
              <a:ext uri="{FF2B5EF4-FFF2-40B4-BE49-F238E27FC236}">
                <a16:creationId xmlns:a16="http://schemas.microsoft.com/office/drawing/2014/main" id="{F3DD4E8D-CCE6-2746-13E9-9061524F040A}"/>
              </a:ext>
            </a:extLst>
          </p:cNvPr>
          <p:cNvSpPr>
            <a:spLocks noGrp="1"/>
          </p:cNvSpPr>
          <p:nvPr>
            <p:ph type="pic" sz="quarter" idx="12"/>
          </p:nvPr>
        </p:nvSpPr>
        <p:spPr>
          <a:xfrm>
            <a:off x="3828972" y="5880134"/>
            <a:ext cx="914400" cy="914400"/>
          </a:xfrm>
        </p:spPr>
        <p:txBody>
          <a:bodyPr/>
          <a:lstStyle>
            <a:lvl1pPr marL="0" indent="0">
              <a:buNone/>
              <a:defRPr/>
            </a:lvl1pPr>
          </a:lstStyle>
          <a:p>
            <a:r>
              <a:rPr lang="en-US"/>
              <a:t>Click icon to add picture</a:t>
            </a:r>
            <a:endParaRPr lang="en-US" dirty="0"/>
          </a:p>
        </p:txBody>
      </p:sp>
      <p:sp>
        <p:nvSpPr>
          <p:cNvPr id="16" name="SCTCC">
            <a:extLst>
              <a:ext uri="{FF2B5EF4-FFF2-40B4-BE49-F238E27FC236}">
                <a16:creationId xmlns:a16="http://schemas.microsoft.com/office/drawing/2014/main" id="{DDDDDE92-3BC5-8A5B-9C1F-F4BF2FE72E9B}"/>
              </a:ext>
            </a:extLst>
          </p:cNvPr>
          <p:cNvSpPr>
            <a:spLocks noGrp="1"/>
          </p:cNvSpPr>
          <p:nvPr>
            <p:ph type="pic" sz="quarter" idx="13"/>
          </p:nvPr>
        </p:nvSpPr>
        <p:spPr>
          <a:xfrm>
            <a:off x="5393949" y="5880134"/>
            <a:ext cx="914400" cy="914400"/>
          </a:xfrm>
        </p:spPr>
        <p:txBody>
          <a:bodyPr/>
          <a:lstStyle>
            <a:lvl1pPr marL="0" indent="0">
              <a:buNone/>
              <a:defRPr/>
            </a:lvl1pPr>
          </a:lstStyle>
          <a:p>
            <a:r>
              <a:rPr lang="en-US"/>
              <a:t>Click icon to add picture</a:t>
            </a:r>
            <a:endParaRPr lang="en-US" dirty="0"/>
          </a:p>
        </p:txBody>
      </p:sp>
      <p:sp>
        <p:nvSpPr>
          <p:cNvPr id="17" name="Southwest">
            <a:extLst>
              <a:ext uri="{FF2B5EF4-FFF2-40B4-BE49-F238E27FC236}">
                <a16:creationId xmlns:a16="http://schemas.microsoft.com/office/drawing/2014/main" id="{BD40AA57-926B-2625-EDA1-385A3E444480}"/>
              </a:ext>
            </a:extLst>
          </p:cNvPr>
          <p:cNvSpPr>
            <a:spLocks noGrp="1"/>
          </p:cNvSpPr>
          <p:nvPr>
            <p:ph type="pic" sz="quarter" idx="14"/>
          </p:nvPr>
        </p:nvSpPr>
        <p:spPr>
          <a:xfrm>
            <a:off x="6958926" y="5880134"/>
            <a:ext cx="914400" cy="914400"/>
          </a:xfrm>
        </p:spPr>
        <p:txBody>
          <a:bodyPr/>
          <a:lstStyle>
            <a:lvl1pPr marL="0" indent="0">
              <a:buNone/>
              <a:defRPr/>
            </a:lvl1pPr>
          </a:lstStyle>
          <a:p>
            <a:r>
              <a:rPr lang="en-US"/>
              <a:t>Click icon to add picture</a:t>
            </a:r>
            <a:endParaRPr lang="en-US" dirty="0"/>
          </a:p>
        </p:txBody>
      </p:sp>
      <p:sp>
        <p:nvSpPr>
          <p:cNvPr id="18" name="Saint Paul College">
            <a:extLst>
              <a:ext uri="{FF2B5EF4-FFF2-40B4-BE49-F238E27FC236}">
                <a16:creationId xmlns:a16="http://schemas.microsoft.com/office/drawing/2014/main" id="{E04CA0D8-A3F4-E2DF-09BE-49DE645F75B6}"/>
              </a:ext>
            </a:extLst>
          </p:cNvPr>
          <p:cNvSpPr>
            <a:spLocks noGrp="1"/>
          </p:cNvSpPr>
          <p:nvPr>
            <p:ph type="pic" sz="quarter" idx="15"/>
          </p:nvPr>
        </p:nvSpPr>
        <p:spPr>
          <a:xfrm>
            <a:off x="8523903" y="5880134"/>
            <a:ext cx="914400" cy="914400"/>
          </a:xfrm>
        </p:spPr>
        <p:txBody>
          <a:bodyPr/>
          <a:lstStyle>
            <a:lvl1pPr marL="0" indent="0">
              <a:buNone/>
              <a:defRPr/>
            </a:lvl1pPr>
          </a:lstStyle>
          <a:p>
            <a:r>
              <a:rPr lang="en-US"/>
              <a:t>Click icon to add picture</a:t>
            </a:r>
            <a:endParaRPr lang="en-US" dirty="0"/>
          </a:p>
        </p:txBody>
      </p:sp>
      <p:sp>
        <p:nvSpPr>
          <p:cNvPr id="19" name="Winona">
            <a:extLst>
              <a:ext uri="{FF2B5EF4-FFF2-40B4-BE49-F238E27FC236}">
                <a16:creationId xmlns:a16="http://schemas.microsoft.com/office/drawing/2014/main" id="{FA2F223A-6800-2311-3202-02C46F6A61A0}"/>
              </a:ext>
            </a:extLst>
          </p:cNvPr>
          <p:cNvSpPr>
            <a:spLocks noGrp="1"/>
          </p:cNvSpPr>
          <p:nvPr>
            <p:ph type="pic" sz="quarter" idx="16"/>
          </p:nvPr>
        </p:nvSpPr>
        <p:spPr>
          <a:xfrm>
            <a:off x="10088880" y="5880134"/>
            <a:ext cx="914400" cy="914400"/>
          </a:xfrm>
        </p:spPr>
        <p:txBody>
          <a:bodyPr/>
          <a:lstStyle>
            <a:lvl1pPr marL="0" indent="0">
              <a:buNone/>
              <a:defRPr/>
            </a:lvl1pPr>
          </a:lstStyle>
          <a:p>
            <a:r>
              <a:rPr lang="en-US"/>
              <a:t>Click icon to add picture</a:t>
            </a:r>
            <a:endParaRPr lang="en-US" dirty="0"/>
          </a:p>
        </p:txBody>
      </p:sp>
    </p:spTree>
    <p:extLst>
      <p:ext uri="{BB962C8B-B14F-4D97-AF65-F5344CB8AC3E}">
        <p14:creationId xmlns:p14="http://schemas.microsoft.com/office/powerpoint/2010/main" val="566779263"/>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userDrawn="1">
  <p:cSld name="Minnesota State map">
    <p:spTree>
      <p:nvGrpSpPr>
        <p:cNvPr id="1" name=""/>
        <p:cNvGrpSpPr/>
        <p:nvPr/>
      </p:nvGrpSpPr>
      <p:grpSpPr>
        <a:xfrm>
          <a:off x="0" y="0"/>
          <a:ext cx="0" cy="0"/>
          <a:chOff x="0" y="0"/>
          <a:chExt cx="0" cy="0"/>
        </a:xfrm>
      </p:grpSpPr>
      <p:grpSp>
        <p:nvGrpSpPr>
          <p:cNvPr id="11" name="Group 10">
            <a:extLst>
              <a:ext uri="{FF2B5EF4-FFF2-40B4-BE49-F238E27FC236}">
                <a16:creationId xmlns:a16="http://schemas.microsoft.com/office/drawing/2014/main" id="{5AA9C5A9-0532-2BD8-2455-ED3C2514CA1E}"/>
              </a:ext>
              <a:ext uri="{C183D7F6-B498-43B3-948B-1728B52AA6E4}">
                <adec:decorative xmlns:adec="http://schemas.microsoft.com/office/drawing/2017/decorative" val="1"/>
              </a:ext>
            </a:extLst>
          </p:cNvPr>
          <p:cNvGrpSpPr/>
          <p:nvPr userDrawn="1"/>
        </p:nvGrpSpPr>
        <p:grpSpPr>
          <a:xfrm>
            <a:off x="0" y="-91440"/>
            <a:ext cx="12192000" cy="594447"/>
            <a:chOff x="0" y="-15903"/>
            <a:chExt cx="12192000" cy="594447"/>
          </a:xfrm>
        </p:grpSpPr>
        <p:cxnSp>
          <p:nvCxnSpPr>
            <p:cNvPr id="12" name="Straight Connector 11">
              <a:extLst>
                <a:ext uri="{FF2B5EF4-FFF2-40B4-BE49-F238E27FC236}">
                  <a16:creationId xmlns:a16="http://schemas.microsoft.com/office/drawing/2014/main" id="{377B1C61-0CC6-49DA-E6C5-C5B3DCD0FC46}"/>
                </a:ext>
              </a:extLst>
            </p:cNvPr>
            <p:cNvCxnSpPr>
              <a:cxnSpLocks/>
            </p:cNvCxnSpPr>
            <p:nvPr userDrawn="1"/>
          </p:nvCxnSpPr>
          <p:spPr>
            <a:xfrm>
              <a:off x="0" y="365125"/>
              <a:ext cx="12192000" cy="0"/>
            </a:xfrm>
            <a:prstGeom prst="line">
              <a:avLst/>
            </a:prstGeom>
            <a:ln w="38100"/>
          </p:spPr>
          <p:style>
            <a:lnRef idx="2">
              <a:schemeClr val="accent1"/>
            </a:lnRef>
            <a:fillRef idx="0">
              <a:schemeClr val="accent1"/>
            </a:fillRef>
            <a:effectRef idx="1">
              <a:schemeClr val="accent1"/>
            </a:effectRef>
            <a:fontRef idx="minor">
              <a:schemeClr val="tx1"/>
            </a:fontRef>
          </p:style>
        </p:cxnSp>
        <p:sp>
          <p:nvSpPr>
            <p:cNvPr id="13" name="Isosceles Triangle 12">
              <a:extLst>
                <a:ext uri="{FF2B5EF4-FFF2-40B4-BE49-F238E27FC236}">
                  <a16:creationId xmlns:a16="http://schemas.microsoft.com/office/drawing/2014/main" id="{93E4A401-CF80-A0A9-B1FE-E9A6A43DD6A0}"/>
                </a:ext>
              </a:extLst>
            </p:cNvPr>
            <p:cNvSpPr/>
            <p:nvPr userDrawn="1"/>
          </p:nvSpPr>
          <p:spPr>
            <a:xfrm rot="10800000">
              <a:off x="356586" y="213420"/>
              <a:ext cx="963228" cy="365124"/>
            </a:xfrm>
            <a:prstGeom prst="triangle">
              <a:avLst/>
            </a:prstGeom>
            <a:solidFill>
              <a:schemeClr val="tx2"/>
            </a:solidFill>
            <a:ln w="38100">
              <a:solidFill>
                <a:schemeClr val="accent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AF2103DA-661E-B11D-5DB7-C2E311CD9B7E}"/>
                </a:ext>
              </a:extLst>
            </p:cNvPr>
            <p:cNvSpPr/>
            <p:nvPr userDrawn="1"/>
          </p:nvSpPr>
          <p:spPr>
            <a:xfrm>
              <a:off x="0" y="-15903"/>
              <a:ext cx="12192000" cy="365126"/>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a:t> </a:t>
              </a:r>
            </a:p>
          </p:txBody>
        </p:sp>
      </p:grpSp>
      <p:sp>
        <p:nvSpPr>
          <p:cNvPr id="6" name="Title 5">
            <a:extLst>
              <a:ext uri="{FF2B5EF4-FFF2-40B4-BE49-F238E27FC236}">
                <a16:creationId xmlns:a16="http://schemas.microsoft.com/office/drawing/2014/main" id="{B5CC2FE6-28BF-C922-4565-4FBCE4137602}"/>
              </a:ext>
            </a:extLst>
          </p:cNvPr>
          <p:cNvSpPr>
            <a:spLocks noGrp="1"/>
          </p:cNvSpPr>
          <p:nvPr>
            <p:ph type="title" hasCustomPrompt="1"/>
          </p:nvPr>
        </p:nvSpPr>
        <p:spPr>
          <a:xfrm>
            <a:off x="4133850" y="365125"/>
            <a:ext cx="7219950" cy="1325563"/>
          </a:xfrm>
        </p:spPr>
        <p:txBody>
          <a:bodyPr/>
          <a:lstStyle>
            <a:lvl1pPr>
              <a:defRPr/>
            </a:lvl1pPr>
          </a:lstStyle>
          <a:p>
            <a:r>
              <a:rPr lang="en-US" dirty="0"/>
              <a:t>Minnesota State map</a:t>
            </a:r>
          </a:p>
        </p:txBody>
      </p:sp>
      <p:sp>
        <p:nvSpPr>
          <p:cNvPr id="5" name="Picture Placeholder 4">
            <a:extLst>
              <a:ext uri="{FF2B5EF4-FFF2-40B4-BE49-F238E27FC236}">
                <a16:creationId xmlns:a16="http://schemas.microsoft.com/office/drawing/2014/main" id="{DD7E1B03-A202-4BF7-C4AA-B5B331F75DAD}"/>
              </a:ext>
            </a:extLst>
          </p:cNvPr>
          <p:cNvSpPr>
            <a:spLocks noGrp="1"/>
          </p:cNvSpPr>
          <p:nvPr>
            <p:ph type="pic" sz="quarter" idx="10"/>
          </p:nvPr>
        </p:nvSpPr>
        <p:spPr>
          <a:xfrm>
            <a:off x="195072" y="464857"/>
            <a:ext cx="5550408" cy="6199632"/>
          </a:xfrm>
        </p:spPr>
        <p:txBody>
          <a:bodyPr/>
          <a:lstStyle>
            <a:lvl1pPr marL="0" indent="0">
              <a:buNone/>
              <a:defRPr/>
            </a:lvl1pPr>
          </a:lstStyle>
          <a:p>
            <a:r>
              <a:rPr lang="en-US"/>
              <a:t>Click icon to add picture</a:t>
            </a:r>
            <a:endParaRPr lang="en-US" dirty="0"/>
          </a:p>
        </p:txBody>
      </p:sp>
      <p:sp>
        <p:nvSpPr>
          <p:cNvPr id="3" name="Content Placeholder 2">
            <a:extLst>
              <a:ext uri="{FF2B5EF4-FFF2-40B4-BE49-F238E27FC236}">
                <a16:creationId xmlns:a16="http://schemas.microsoft.com/office/drawing/2014/main" id="{208986E0-3737-64D0-72D3-C45D4AB962D0}"/>
              </a:ext>
            </a:extLst>
          </p:cNvPr>
          <p:cNvSpPr>
            <a:spLocks noGrp="1"/>
          </p:cNvSpPr>
          <p:nvPr>
            <p:ph idx="1" hasCustomPrompt="1"/>
          </p:nvPr>
        </p:nvSpPr>
        <p:spPr>
          <a:xfrm>
            <a:off x="6096000" y="1825624"/>
            <a:ext cx="5257800" cy="4806181"/>
          </a:xfrm>
        </p:spPr>
        <p:txBody>
          <a:bodyPr>
            <a:normAutofit/>
          </a:bodyPr>
          <a:lstStyle>
            <a:lvl1pPr marL="0" indent="0">
              <a:buNone/>
              <a:defRPr sz="3200"/>
            </a:lvl1pPr>
          </a:lstStyle>
          <a:p>
            <a:pPr lvl="0"/>
            <a:r>
              <a:rPr lang="en-US" dirty="0"/>
              <a:t>Click to edit text</a:t>
            </a:r>
          </a:p>
        </p:txBody>
      </p:sp>
    </p:spTree>
    <p:extLst>
      <p:ext uri="{BB962C8B-B14F-4D97-AF65-F5344CB8AC3E}">
        <p14:creationId xmlns:p14="http://schemas.microsoft.com/office/powerpoint/2010/main" val="1043672895"/>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userDrawn="1">
  <p:cSld name="End card">
    <p:spTree>
      <p:nvGrpSpPr>
        <p:cNvPr id="1" name=""/>
        <p:cNvGrpSpPr/>
        <p:nvPr/>
      </p:nvGrpSpPr>
      <p:grpSpPr>
        <a:xfrm>
          <a:off x="0" y="0"/>
          <a:ext cx="0" cy="0"/>
          <a:chOff x="0" y="0"/>
          <a:chExt cx="0" cy="0"/>
        </a:xfrm>
      </p:grpSpPr>
      <p:sp>
        <p:nvSpPr>
          <p:cNvPr id="9" name="Text Placeholder 8">
            <a:extLst>
              <a:ext uri="{FF2B5EF4-FFF2-40B4-BE49-F238E27FC236}">
                <a16:creationId xmlns:a16="http://schemas.microsoft.com/office/drawing/2014/main" id="{0AE98F0E-612C-E663-2EBB-4BCBE22AAF34}"/>
              </a:ext>
            </a:extLst>
          </p:cNvPr>
          <p:cNvSpPr>
            <a:spLocks noGrp="1"/>
          </p:cNvSpPr>
          <p:nvPr>
            <p:ph type="body" sz="quarter" idx="11"/>
          </p:nvPr>
        </p:nvSpPr>
        <p:spPr>
          <a:xfrm>
            <a:off x="4005263" y="3354895"/>
            <a:ext cx="4181475" cy="1548826"/>
          </a:xfrm>
        </p:spPr>
        <p:txBody>
          <a:bodyPr>
            <a:normAutofit/>
          </a:bodyPr>
          <a:lstStyle>
            <a:lvl1pPr marL="0" indent="0" algn="ctr">
              <a:spcBef>
                <a:spcPts val="0"/>
              </a:spcBef>
              <a:spcAft>
                <a:spcPts val="0"/>
              </a:spcAft>
              <a:buNone/>
              <a:defRPr sz="2000"/>
            </a:lvl1pPr>
          </a:lstStyle>
          <a:p>
            <a:pPr lvl="0"/>
            <a:r>
              <a:rPr lang="en-US"/>
              <a:t>Click to edit Master text styles</a:t>
            </a:r>
          </a:p>
        </p:txBody>
      </p:sp>
      <p:sp>
        <p:nvSpPr>
          <p:cNvPr id="5" name="Title 4">
            <a:extLst>
              <a:ext uri="{FF2B5EF4-FFF2-40B4-BE49-F238E27FC236}">
                <a16:creationId xmlns:a16="http://schemas.microsoft.com/office/drawing/2014/main" id="{2AF2FB99-DE2E-3A6C-F3AD-21CB9FC50F95}"/>
              </a:ext>
            </a:extLst>
          </p:cNvPr>
          <p:cNvSpPr>
            <a:spLocks noGrp="1"/>
          </p:cNvSpPr>
          <p:nvPr>
            <p:ph type="title" hasCustomPrompt="1"/>
          </p:nvPr>
        </p:nvSpPr>
        <p:spPr>
          <a:xfrm>
            <a:off x="838200" y="365125"/>
            <a:ext cx="3038475" cy="1325563"/>
          </a:xfrm>
        </p:spPr>
        <p:txBody>
          <a:bodyPr/>
          <a:lstStyle>
            <a:lvl1pPr>
              <a:defRPr/>
            </a:lvl1pPr>
          </a:lstStyle>
          <a:p>
            <a:r>
              <a:rPr lang="en-US" dirty="0"/>
              <a:t>Thank you.</a:t>
            </a:r>
          </a:p>
        </p:txBody>
      </p:sp>
      <p:sp>
        <p:nvSpPr>
          <p:cNvPr id="7" name="Picture Placeholder 6">
            <a:extLst>
              <a:ext uri="{FF2B5EF4-FFF2-40B4-BE49-F238E27FC236}">
                <a16:creationId xmlns:a16="http://schemas.microsoft.com/office/drawing/2014/main" id="{3FD76C84-EEED-28E4-47AC-0470D5848E32}"/>
              </a:ext>
            </a:extLst>
          </p:cNvPr>
          <p:cNvSpPr>
            <a:spLocks noGrp="1"/>
          </p:cNvSpPr>
          <p:nvPr>
            <p:ph type="pic" sz="quarter" idx="10"/>
          </p:nvPr>
        </p:nvSpPr>
        <p:spPr>
          <a:xfrm>
            <a:off x="4413504" y="1398655"/>
            <a:ext cx="3364992" cy="1548826"/>
          </a:xfrm>
        </p:spPr>
        <p:txBody>
          <a:bodyPr/>
          <a:lstStyle>
            <a:lvl1pPr marL="0" indent="0">
              <a:buNone/>
              <a:defRPr/>
            </a:lvl1pPr>
          </a:lstStyle>
          <a:p>
            <a:r>
              <a:rPr lang="en-US"/>
              <a:t>Click icon to add picture</a:t>
            </a:r>
          </a:p>
        </p:txBody>
      </p:sp>
      <p:sp>
        <p:nvSpPr>
          <p:cNvPr id="11" name="Text Placeholder 10">
            <a:extLst>
              <a:ext uri="{FF2B5EF4-FFF2-40B4-BE49-F238E27FC236}">
                <a16:creationId xmlns:a16="http://schemas.microsoft.com/office/drawing/2014/main" id="{619FC632-67B8-C94B-3F08-3E51CA5A0525}"/>
              </a:ext>
            </a:extLst>
          </p:cNvPr>
          <p:cNvSpPr>
            <a:spLocks noGrp="1"/>
          </p:cNvSpPr>
          <p:nvPr>
            <p:ph type="body" sz="quarter" idx="12" hasCustomPrompt="1"/>
          </p:nvPr>
        </p:nvSpPr>
        <p:spPr>
          <a:xfrm>
            <a:off x="0" y="6049963"/>
            <a:ext cx="12192000" cy="661987"/>
          </a:xfrm>
        </p:spPr>
        <p:txBody>
          <a:bodyPr>
            <a:noAutofit/>
          </a:bodyPr>
          <a:lstStyle>
            <a:lvl1pPr marL="0" indent="0" algn="ctr">
              <a:spcBef>
                <a:spcPts val="0"/>
              </a:spcBef>
              <a:spcAft>
                <a:spcPts val="0"/>
              </a:spcAft>
              <a:buNone/>
              <a:defRPr sz="1200"/>
            </a:lvl1pPr>
            <a:lvl2pPr marL="457200" indent="0" algn="ctr">
              <a:buNone/>
              <a:defRPr sz="1200"/>
            </a:lvl2pPr>
            <a:lvl3pPr marL="822960" indent="0" algn="ctr">
              <a:buNone/>
              <a:defRPr sz="1200"/>
            </a:lvl3pPr>
            <a:lvl4pPr marL="1188720" indent="0" algn="ctr">
              <a:buNone/>
              <a:defRPr sz="1200"/>
            </a:lvl4pPr>
            <a:lvl5pPr marL="1554480" indent="0" algn="ctr">
              <a:buNone/>
              <a:defRPr sz="1200"/>
            </a:lvl5pPr>
          </a:lstStyle>
          <a:p>
            <a:pPr lvl="0"/>
            <a:r>
              <a:rPr lang="en-US" dirty="0"/>
              <a:t>Click to edit text</a:t>
            </a:r>
          </a:p>
        </p:txBody>
      </p:sp>
      <p:sp>
        <p:nvSpPr>
          <p:cNvPr id="13" name="Text Placeholder 12">
            <a:extLst>
              <a:ext uri="{FF2B5EF4-FFF2-40B4-BE49-F238E27FC236}">
                <a16:creationId xmlns:a16="http://schemas.microsoft.com/office/drawing/2014/main" id="{481ECFDE-1DE7-69A7-53C5-35814B813E3C}"/>
              </a:ext>
            </a:extLst>
          </p:cNvPr>
          <p:cNvSpPr>
            <a:spLocks noGrp="1"/>
          </p:cNvSpPr>
          <p:nvPr>
            <p:ph type="body" sz="quarter" idx="13"/>
          </p:nvPr>
        </p:nvSpPr>
        <p:spPr>
          <a:xfrm>
            <a:off x="4017963" y="4903721"/>
            <a:ext cx="4202112" cy="555692"/>
          </a:xfrm>
        </p:spPr>
        <p:txBody>
          <a:bodyPr>
            <a:normAutofit/>
          </a:bodyPr>
          <a:lstStyle>
            <a:lvl1pPr marL="0" indent="0" algn="ctr">
              <a:buNone/>
              <a:defRPr sz="2000" b="1">
                <a:solidFill>
                  <a:schemeClr val="accent1"/>
                </a:solidFill>
              </a:defRPr>
            </a:lvl1pPr>
            <a:lvl2pPr marL="457200" indent="0">
              <a:buNone/>
              <a:defRPr/>
            </a:lvl2pPr>
            <a:lvl3pPr marL="822960" indent="0">
              <a:buNone/>
              <a:defRPr/>
            </a:lvl3pPr>
            <a:lvl4pPr marL="1188720" indent="0">
              <a:buNone/>
              <a:defRPr/>
            </a:lvl4pPr>
            <a:lvl5pPr marL="1554480" indent="0">
              <a:buNone/>
              <a:defRPr/>
            </a:lvl5pPr>
          </a:lstStyle>
          <a:p>
            <a:pPr lvl="0"/>
            <a:r>
              <a:rPr lang="en-US"/>
              <a:t>Click to edit Master text styles</a:t>
            </a:r>
          </a:p>
        </p:txBody>
      </p:sp>
    </p:spTree>
    <p:extLst>
      <p:ext uri="{BB962C8B-B14F-4D97-AF65-F5344CB8AC3E}">
        <p14:creationId xmlns:p14="http://schemas.microsoft.com/office/powerpoint/2010/main" val="3779711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and Content 4 image">
    <p:spTree>
      <p:nvGrpSpPr>
        <p:cNvPr id="1" name=""/>
        <p:cNvGrpSpPr/>
        <p:nvPr/>
      </p:nvGrpSpPr>
      <p:grpSpPr>
        <a:xfrm>
          <a:off x="0" y="0"/>
          <a:ext cx="0" cy="0"/>
          <a:chOff x="0" y="0"/>
          <a:chExt cx="0" cy="0"/>
        </a:xfrm>
      </p:grpSpPr>
      <p:grpSp>
        <p:nvGrpSpPr>
          <p:cNvPr id="11" name="Group 10">
            <a:extLst>
              <a:ext uri="{FF2B5EF4-FFF2-40B4-BE49-F238E27FC236}">
                <a16:creationId xmlns:a16="http://schemas.microsoft.com/office/drawing/2014/main" id="{5AA9C5A9-0532-2BD8-2455-ED3C2514CA1E}"/>
              </a:ext>
              <a:ext uri="{C183D7F6-B498-43B3-948B-1728B52AA6E4}">
                <adec:decorative xmlns:adec="http://schemas.microsoft.com/office/drawing/2017/decorative" val="1"/>
              </a:ext>
            </a:extLst>
          </p:cNvPr>
          <p:cNvGrpSpPr/>
          <p:nvPr userDrawn="1"/>
        </p:nvGrpSpPr>
        <p:grpSpPr>
          <a:xfrm>
            <a:off x="0" y="-91440"/>
            <a:ext cx="12192000" cy="594447"/>
            <a:chOff x="0" y="-15903"/>
            <a:chExt cx="12192000" cy="594447"/>
          </a:xfrm>
        </p:grpSpPr>
        <p:cxnSp>
          <p:nvCxnSpPr>
            <p:cNvPr id="12" name="Straight Connector 11">
              <a:extLst>
                <a:ext uri="{FF2B5EF4-FFF2-40B4-BE49-F238E27FC236}">
                  <a16:creationId xmlns:a16="http://schemas.microsoft.com/office/drawing/2014/main" id="{377B1C61-0CC6-49DA-E6C5-C5B3DCD0FC46}"/>
                </a:ext>
              </a:extLst>
            </p:cNvPr>
            <p:cNvCxnSpPr>
              <a:cxnSpLocks/>
            </p:cNvCxnSpPr>
            <p:nvPr userDrawn="1"/>
          </p:nvCxnSpPr>
          <p:spPr>
            <a:xfrm>
              <a:off x="0" y="365125"/>
              <a:ext cx="12192000" cy="0"/>
            </a:xfrm>
            <a:prstGeom prst="line">
              <a:avLst/>
            </a:prstGeom>
            <a:ln w="38100"/>
          </p:spPr>
          <p:style>
            <a:lnRef idx="2">
              <a:schemeClr val="accent1"/>
            </a:lnRef>
            <a:fillRef idx="0">
              <a:schemeClr val="accent1"/>
            </a:fillRef>
            <a:effectRef idx="1">
              <a:schemeClr val="accent1"/>
            </a:effectRef>
            <a:fontRef idx="minor">
              <a:schemeClr val="tx1"/>
            </a:fontRef>
          </p:style>
        </p:cxnSp>
        <p:sp>
          <p:nvSpPr>
            <p:cNvPr id="13" name="Isosceles Triangle 12">
              <a:extLst>
                <a:ext uri="{FF2B5EF4-FFF2-40B4-BE49-F238E27FC236}">
                  <a16:creationId xmlns:a16="http://schemas.microsoft.com/office/drawing/2014/main" id="{93E4A401-CF80-A0A9-B1FE-E9A6A43DD6A0}"/>
                </a:ext>
              </a:extLst>
            </p:cNvPr>
            <p:cNvSpPr/>
            <p:nvPr userDrawn="1"/>
          </p:nvSpPr>
          <p:spPr>
            <a:xfrm rot="10800000">
              <a:off x="356586" y="213420"/>
              <a:ext cx="963228" cy="365124"/>
            </a:xfrm>
            <a:prstGeom prst="triangle">
              <a:avLst/>
            </a:prstGeom>
            <a:solidFill>
              <a:schemeClr val="tx2"/>
            </a:solidFill>
            <a:ln w="38100">
              <a:solidFill>
                <a:schemeClr val="accent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AF2103DA-661E-B11D-5DB7-C2E311CD9B7E}"/>
                </a:ext>
              </a:extLst>
            </p:cNvPr>
            <p:cNvSpPr/>
            <p:nvPr userDrawn="1"/>
          </p:nvSpPr>
          <p:spPr>
            <a:xfrm>
              <a:off x="0" y="-15903"/>
              <a:ext cx="12192000" cy="365126"/>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a:t> </a:t>
              </a:r>
            </a:p>
          </p:txBody>
        </p:sp>
      </p:grpSp>
      <p:sp>
        <p:nvSpPr>
          <p:cNvPr id="6" name="Title 5">
            <a:extLst>
              <a:ext uri="{FF2B5EF4-FFF2-40B4-BE49-F238E27FC236}">
                <a16:creationId xmlns:a16="http://schemas.microsoft.com/office/drawing/2014/main" id="{B5CC2FE6-28BF-C922-4565-4FBCE4137602}"/>
              </a:ext>
            </a:extLst>
          </p:cNvPr>
          <p:cNvSpPr>
            <a:spLocks noGrp="1"/>
          </p:cNvSpPr>
          <p:nvPr>
            <p:ph type="title"/>
          </p:nvPr>
        </p:nvSpPr>
        <p:spPr>
          <a:xfrm>
            <a:off x="838200" y="457200"/>
            <a:ext cx="7738534" cy="1325563"/>
          </a:xfrm>
        </p:spPr>
        <p:txBody>
          <a:bodyPr/>
          <a:lstStyle>
            <a:lvl1pPr>
              <a:defRPr/>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208986E0-3737-64D0-72D3-C45D4AB962D0}"/>
              </a:ext>
            </a:extLst>
          </p:cNvPr>
          <p:cNvSpPr>
            <a:spLocks noGrp="1"/>
          </p:cNvSpPr>
          <p:nvPr>
            <p:ph idx="1" hasCustomPrompt="1"/>
          </p:nvPr>
        </p:nvSpPr>
        <p:spPr>
          <a:xfrm>
            <a:off x="838200" y="1825624"/>
            <a:ext cx="7738533" cy="4806181"/>
          </a:xfrm>
        </p:spPr>
        <p:txBody>
          <a:bodyPr/>
          <a:lstStyle>
            <a:lvl1pPr>
              <a:defRPr/>
            </a:lvl1pPr>
          </a:lstStyle>
          <a:p>
            <a:pPr lvl="0"/>
            <a:r>
              <a:rPr lang="en-US"/>
              <a:t>Click to edit text</a:t>
            </a:r>
          </a:p>
          <a:p>
            <a:pPr lvl="1"/>
            <a:r>
              <a:rPr lang="en-US"/>
              <a:t>Second level</a:t>
            </a:r>
          </a:p>
          <a:p>
            <a:pPr lvl="2"/>
            <a:r>
              <a:rPr lang="en-US"/>
              <a:t>Third level</a:t>
            </a:r>
          </a:p>
          <a:p>
            <a:pPr lvl="3"/>
            <a:r>
              <a:rPr lang="en-US"/>
              <a:t>Fourth level</a:t>
            </a:r>
          </a:p>
          <a:p>
            <a:pPr lvl="4"/>
            <a:r>
              <a:rPr lang="en-US"/>
              <a:t>Fifth level</a:t>
            </a:r>
          </a:p>
        </p:txBody>
      </p:sp>
      <p:sp>
        <p:nvSpPr>
          <p:cNvPr id="2" name="Content Placeholder 3">
            <a:extLst>
              <a:ext uri="{FF2B5EF4-FFF2-40B4-BE49-F238E27FC236}">
                <a16:creationId xmlns:a16="http://schemas.microsoft.com/office/drawing/2014/main" id="{229081CC-8041-1C40-2BD2-5DAA8E6ED366}"/>
              </a:ext>
            </a:extLst>
          </p:cNvPr>
          <p:cNvSpPr>
            <a:spLocks noGrp="1"/>
          </p:cNvSpPr>
          <p:nvPr>
            <p:ph sz="quarter" idx="31" hasCustomPrompt="1"/>
          </p:nvPr>
        </p:nvSpPr>
        <p:spPr>
          <a:xfrm>
            <a:off x="9333059" y="118923"/>
            <a:ext cx="2415009" cy="1828799"/>
          </a:xfrm>
          <a:effectLst/>
        </p:spPr>
        <p:txBody>
          <a:bodyPr/>
          <a:lstStyle>
            <a:lvl1pPr marL="0" indent="0" algn="ctr">
              <a:buNone/>
              <a:defRPr/>
            </a:lvl1pPr>
          </a:lstStyle>
          <a:p>
            <a:pPr lvl="0"/>
            <a:r>
              <a:rPr lang="en-US" dirty="0"/>
              <a:t>Add text or image</a:t>
            </a:r>
          </a:p>
        </p:txBody>
      </p:sp>
      <p:sp>
        <p:nvSpPr>
          <p:cNvPr id="4" name="Content Placeholder 3">
            <a:extLst>
              <a:ext uri="{FF2B5EF4-FFF2-40B4-BE49-F238E27FC236}">
                <a16:creationId xmlns:a16="http://schemas.microsoft.com/office/drawing/2014/main" id="{ABB43F8F-4DA7-9D07-1B0B-168CCFC607E8}"/>
              </a:ext>
            </a:extLst>
          </p:cNvPr>
          <p:cNvSpPr>
            <a:spLocks noGrp="1"/>
          </p:cNvSpPr>
          <p:nvPr>
            <p:ph sz="quarter" idx="39" hasCustomPrompt="1"/>
          </p:nvPr>
        </p:nvSpPr>
        <p:spPr>
          <a:xfrm>
            <a:off x="9137334" y="1753009"/>
            <a:ext cx="2415009" cy="1828799"/>
          </a:xfrm>
          <a:effectLst/>
        </p:spPr>
        <p:txBody>
          <a:bodyPr/>
          <a:lstStyle>
            <a:lvl1pPr marL="0" indent="0" algn="ctr">
              <a:buNone/>
              <a:defRPr/>
            </a:lvl1pPr>
          </a:lstStyle>
          <a:p>
            <a:pPr lvl="0"/>
            <a:r>
              <a:rPr lang="en-US" dirty="0"/>
              <a:t>Add text or image</a:t>
            </a:r>
          </a:p>
        </p:txBody>
      </p:sp>
      <p:sp>
        <p:nvSpPr>
          <p:cNvPr id="5" name="Content Placeholder 3">
            <a:extLst>
              <a:ext uri="{FF2B5EF4-FFF2-40B4-BE49-F238E27FC236}">
                <a16:creationId xmlns:a16="http://schemas.microsoft.com/office/drawing/2014/main" id="{3FC9350E-624F-75D8-B5C8-DB13054E8888}"/>
              </a:ext>
            </a:extLst>
          </p:cNvPr>
          <p:cNvSpPr>
            <a:spLocks noGrp="1"/>
          </p:cNvSpPr>
          <p:nvPr>
            <p:ph sz="quarter" idx="41" hasCustomPrompt="1"/>
          </p:nvPr>
        </p:nvSpPr>
        <p:spPr>
          <a:xfrm>
            <a:off x="9730141" y="3387095"/>
            <a:ext cx="2415009" cy="1828799"/>
          </a:xfrm>
          <a:effectLst/>
        </p:spPr>
        <p:txBody>
          <a:bodyPr/>
          <a:lstStyle>
            <a:lvl1pPr marL="0" indent="0" algn="ctr">
              <a:buNone/>
              <a:defRPr/>
            </a:lvl1pPr>
          </a:lstStyle>
          <a:p>
            <a:pPr lvl="0"/>
            <a:r>
              <a:rPr lang="en-US" dirty="0"/>
              <a:t>Add text or image</a:t>
            </a:r>
          </a:p>
        </p:txBody>
      </p:sp>
      <p:sp>
        <p:nvSpPr>
          <p:cNvPr id="9" name="Content Placeholder 3">
            <a:extLst>
              <a:ext uri="{FF2B5EF4-FFF2-40B4-BE49-F238E27FC236}">
                <a16:creationId xmlns:a16="http://schemas.microsoft.com/office/drawing/2014/main" id="{7D69E843-95E1-3844-F4E1-A1ACBDECDECB}"/>
              </a:ext>
            </a:extLst>
          </p:cNvPr>
          <p:cNvSpPr>
            <a:spLocks noGrp="1"/>
          </p:cNvSpPr>
          <p:nvPr>
            <p:ph sz="quarter" idx="43" hasCustomPrompt="1"/>
          </p:nvPr>
        </p:nvSpPr>
        <p:spPr>
          <a:xfrm>
            <a:off x="8686355" y="5021181"/>
            <a:ext cx="2415009" cy="1828799"/>
          </a:xfrm>
          <a:effectLst/>
        </p:spPr>
        <p:txBody>
          <a:bodyPr/>
          <a:lstStyle>
            <a:lvl1pPr marL="0" indent="0" algn="ctr">
              <a:buNone/>
              <a:defRPr/>
            </a:lvl1pPr>
          </a:lstStyle>
          <a:p>
            <a:pPr lvl="0"/>
            <a:r>
              <a:rPr lang="en-US" dirty="0"/>
              <a:t>Add text or image</a:t>
            </a:r>
          </a:p>
        </p:txBody>
      </p:sp>
      <p:pic>
        <p:nvPicPr>
          <p:cNvPr id="8" name="Picture 7" descr="Minnesota State logo.">
            <a:extLst>
              <a:ext uri="{FF2B5EF4-FFF2-40B4-BE49-F238E27FC236}">
                <a16:creationId xmlns:a16="http://schemas.microsoft.com/office/drawing/2014/main" id="{8C630977-DF08-B0C4-C064-474AC598B7B8}"/>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117580" y="6272213"/>
            <a:ext cx="1188720" cy="402335"/>
          </a:xfrm>
          <a:prstGeom prst="rect">
            <a:avLst/>
          </a:prstGeom>
          <a:effectLst/>
        </p:spPr>
      </p:pic>
      <p:sp>
        <p:nvSpPr>
          <p:cNvPr id="7" name="TextBox 6">
            <a:extLst>
              <a:ext uri="{FF2B5EF4-FFF2-40B4-BE49-F238E27FC236}">
                <a16:creationId xmlns:a16="http://schemas.microsoft.com/office/drawing/2014/main" id="{8A6614E7-DF3A-B926-BCB9-76AF58489ADE}"/>
              </a:ext>
            </a:extLst>
          </p:cNvPr>
          <p:cNvSpPr txBox="1"/>
          <p:nvPr userDrawn="1"/>
        </p:nvSpPr>
        <p:spPr>
          <a:xfrm>
            <a:off x="11498580" y="6620947"/>
            <a:ext cx="457200" cy="200055"/>
          </a:xfrm>
          <a:prstGeom prst="rect">
            <a:avLst/>
          </a:prstGeom>
          <a:noFill/>
          <a:effectLst/>
        </p:spPr>
        <p:txBody>
          <a:bodyPr wrap="square" rtlCol="0">
            <a:spAutoFit/>
          </a:bodyPr>
          <a:lstStyle/>
          <a:p>
            <a:pPr algn="ctr"/>
            <a:fld id="{D83FE643-7C41-44D2-A7F3-B4EB1EC4DD70}" type="slidenum">
              <a:rPr lang="en-US" sz="700" b="1" smtClean="0">
                <a:solidFill>
                  <a:srgbClr val="003C66"/>
                </a:solidFill>
              </a:rPr>
              <a:t>‹#›</a:t>
            </a:fld>
            <a:endParaRPr lang="en-US" sz="700" b="1">
              <a:solidFill>
                <a:srgbClr val="003C66"/>
              </a:solidFill>
            </a:endParaRPr>
          </a:p>
        </p:txBody>
      </p:sp>
    </p:spTree>
    <p:extLst>
      <p:ext uri="{BB962C8B-B14F-4D97-AF65-F5344CB8AC3E}">
        <p14:creationId xmlns:p14="http://schemas.microsoft.com/office/powerpoint/2010/main" val="18391669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Content 3 image">
    <p:spTree>
      <p:nvGrpSpPr>
        <p:cNvPr id="1" name=""/>
        <p:cNvGrpSpPr/>
        <p:nvPr/>
      </p:nvGrpSpPr>
      <p:grpSpPr>
        <a:xfrm>
          <a:off x="0" y="0"/>
          <a:ext cx="0" cy="0"/>
          <a:chOff x="0" y="0"/>
          <a:chExt cx="0" cy="0"/>
        </a:xfrm>
      </p:grpSpPr>
      <p:grpSp>
        <p:nvGrpSpPr>
          <p:cNvPr id="11" name="Group 10">
            <a:extLst>
              <a:ext uri="{FF2B5EF4-FFF2-40B4-BE49-F238E27FC236}">
                <a16:creationId xmlns:a16="http://schemas.microsoft.com/office/drawing/2014/main" id="{5AA9C5A9-0532-2BD8-2455-ED3C2514CA1E}"/>
              </a:ext>
              <a:ext uri="{C183D7F6-B498-43B3-948B-1728B52AA6E4}">
                <adec:decorative xmlns:adec="http://schemas.microsoft.com/office/drawing/2017/decorative" val="1"/>
              </a:ext>
            </a:extLst>
          </p:cNvPr>
          <p:cNvGrpSpPr/>
          <p:nvPr userDrawn="1"/>
        </p:nvGrpSpPr>
        <p:grpSpPr>
          <a:xfrm>
            <a:off x="0" y="-91440"/>
            <a:ext cx="12192000" cy="594447"/>
            <a:chOff x="0" y="-15903"/>
            <a:chExt cx="12192000" cy="594447"/>
          </a:xfrm>
        </p:grpSpPr>
        <p:cxnSp>
          <p:nvCxnSpPr>
            <p:cNvPr id="12" name="Straight Connector 11">
              <a:extLst>
                <a:ext uri="{FF2B5EF4-FFF2-40B4-BE49-F238E27FC236}">
                  <a16:creationId xmlns:a16="http://schemas.microsoft.com/office/drawing/2014/main" id="{377B1C61-0CC6-49DA-E6C5-C5B3DCD0FC46}"/>
                </a:ext>
              </a:extLst>
            </p:cNvPr>
            <p:cNvCxnSpPr>
              <a:cxnSpLocks/>
            </p:cNvCxnSpPr>
            <p:nvPr userDrawn="1"/>
          </p:nvCxnSpPr>
          <p:spPr>
            <a:xfrm>
              <a:off x="0" y="365125"/>
              <a:ext cx="12192000" cy="0"/>
            </a:xfrm>
            <a:prstGeom prst="line">
              <a:avLst/>
            </a:prstGeom>
            <a:ln w="38100"/>
          </p:spPr>
          <p:style>
            <a:lnRef idx="2">
              <a:schemeClr val="accent1"/>
            </a:lnRef>
            <a:fillRef idx="0">
              <a:schemeClr val="accent1"/>
            </a:fillRef>
            <a:effectRef idx="1">
              <a:schemeClr val="accent1"/>
            </a:effectRef>
            <a:fontRef idx="minor">
              <a:schemeClr val="tx1"/>
            </a:fontRef>
          </p:style>
        </p:cxnSp>
        <p:sp>
          <p:nvSpPr>
            <p:cNvPr id="13" name="Isosceles Triangle 12">
              <a:extLst>
                <a:ext uri="{FF2B5EF4-FFF2-40B4-BE49-F238E27FC236}">
                  <a16:creationId xmlns:a16="http://schemas.microsoft.com/office/drawing/2014/main" id="{93E4A401-CF80-A0A9-B1FE-E9A6A43DD6A0}"/>
                </a:ext>
              </a:extLst>
            </p:cNvPr>
            <p:cNvSpPr/>
            <p:nvPr userDrawn="1"/>
          </p:nvSpPr>
          <p:spPr>
            <a:xfrm rot="10800000">
              <a:off x="356586" y="213420"/>
              <a:ext cx="963228" cy="365124"/>
            </a:xfrm>
            <a:prstGeom prst="triangle">
              <a:avLst/>
            </a:prstGeom>
            <a:solidFill>
              <a:schemeClr val="tx2"/>
            </a:solidFill>
            <a:ln w="38100">
              <a:solidFill>
                <a:schemeClr val="accent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AF2103DA-661E-B11D-5DB7-C2E311CD9B7E}"/>
                </a:ext>
              </a:extLst>
            </p:cNvPr>
            <p:cNvSpPr/>
            <p:nvPr userDrawn="1"/>
          </p:nvSpPr>
          <p:spPr>
            <a:xfrm>
              <a:off x="0" y="-15903"/>
              <a:ext cx="12192000" cy="365126"/>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a:t> </a:t>
              </a:r>
            </a:p>
          </p:txBody>
        </p:sp>
      </p:grpSp>
      <p:sp>
        <p:nvSpPr>
          <p:cNvPr id="6" name="Title 5">
            <a:extLst>
              <a:ext uri="{FF2B5EF4-FFF2-40B4-BE49-F238E27FC236}">
                <a16:creationId xmlns:a16="http://schemas.microsoft.com/office/drawing/2014/main" id="{B5CC2FE6-28BF-C922-4565-4FBCE4137602}"/>
              </a:ext>
            </a:extLst>
          </p:cNvPr>
          <p:cNvSpPr>
            <a:spLocks noGrp="1"/>
          </p:cNvSpPr>
          <p:nvPr>
            <p:ph type="title"/>
          </p:nvPr>
        </p:nvSpPr>
        <p:spPr>
          <a:xfrm>
            <a:off x="838200" y="457200"/>
            <a:ext cx="7738534" cy="1325563"/>
          </a:xfrm>
        </p:spPr>
        <p:txBody>
          <a:bodyPr/>
          <a:lstStyle>
            <a:lvl1pPr>
              <a:defRPr/>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208986E0-3737-64D0-72D3-C45D4AB962D0}"/>
              </a:ext>
            </a:extLst>
          </p:cNvPr>
          <p:cNvSpPr>
            <a:spLocks noGrp="1"/>
          </p:cNvSpPr>
          <p:nvPr>
            <p:ph idx="1" hasCustomPrompt="1"/>
          </p:nvPr>
        </p:nvSpPr>
        <p:spPr>
          <a:xfrm>
            <a:off x="838200" y="1825624"/>
            <a:ext cx="7738533" cy="4806181"/>
          </a:xfrm>
        </p:spPr>
        <p:txBody>
          <a:bodyPr/>
          <a:lstStyle>
            <a:lvl1pPr>
              <a:defRPr/>
            </a:lvl1pPr>
          </a:lstStyle>
          <a:p>
            <a:pPr lvl="0"/>
            <a:r>
              <a:rPr lang="en-US"/>
              <a:t>Click to edit text</a:t>
            </a:r>
          </a:p>
          <a:p>
            <a:pPr lvl="1"/>
            <a:r>
              <a:rPr lang="en-US"/>
              <a:t>Second level</a:t>
            </a:r>
          </a:p>
          <a:p>
            <a:pPr lvl="2"/>
            <a:r>
              <a:rPr lang="en-US"/>
              <a:t>Third level</a:t>
            </a:r>
          </a:p>
          <a:p>
            <a:pPr lvl="3"/>
            <a:r>
              <a:rPr lang="en-US"/>
              <a:t>Fourth level</a:t>
            </a:r>
          </a:p>
          <a:p>
            <a:pPr lvl="4"/>
            <a:r>
              <a:rPr lang="en-US"/>
              <a:t>Fifth level</a:t>
            </a:r>
          </a:p>
        </p:txBody>
      </p:sp>
      <p:sp>
        <p:nvSpPr>
          <p:cNvPr id="2" name="Content Placeholder 3">
            <a:extLst>
              <a:ext uri="{FF2B5EF4-FFF2-40B4-BE49-F238E27FC236}">
                <a16:creationId xmlns:a16="http://schemas.microsoft.com/office/drawing/2014/main" id="{229081CC-8041-1C40-2BD2-5DAA8E6ED366}"/>
              </a:ext>
            </a:extLst>
          </p:cNvPr>
          <p:cNvSpPr>
            <a:spLocks noGrp="1"/>
          </p:cNvSpPr>
          <p:nvPr>
            <p:ph sz="quarter" idx="31" hasCustomPrompt="1"/>
          </p:nvPr>
        </p:nvSpPr>
        <p:spPr>
          <a:xfrm>
            <a:off x="9380595" y="-91440"/>
            <a:ext cx="2415009" cy="2610263"/>
          </a:xfrm>
          <a:effectLst/>
        </p:spPr>
        <p:txBody>
          <a:bodyPr/>
          <a:lstStyle>
            <a:lvl1pPr marL="0" indent="0" algn="ctr">
              <a:buNone/>
              <a:defRPr/>
            </a:lvl1pPr>
          </a:lstStyle>
          <a:p>
            <a:pPr lvl="0"/>
            <a:r>
              <a:rPr lang="en-US" dirty="0"/>
              <a:t>Add text or image</a:t>
            </a:r>
          </a:p>
        </p:txBody>
      </p:sp>
      <p:sp>
        <p:nvSpPr>
          <p:cNvPr id="4" name="Content Placeholder 3">
            <a:extLst>
              <a:ext uri="{FF2B5EF4-FFF2-40B4-BE49-F238E27FC236}">
                <a16:creationId xmlns:a16="http://schemas.microsoft.com/office/drawing/2014/main" id="{ABB43F8F-4DA7-9D07-1B0B-168CCFC607E8}"/>
              </a:ext>
            </a:extLst>
          </p:cNvPr>
          <p:cNvSpPr>
            <a:spLocks noGrp="1"/>
          </p:cNvSpPr>
          <p:nvPr>
            <p:ph sz="quarter" idx="39" hasCustomPrompt="1"/>
          </p:nvPr>
        </p:nvSpPr>
        <p:spPr>
          <a:xfrm>
            <a:off x="9774051" y="2182452"/>
            <a:ext cx="2415009" cy="2610263"/>
          </a:xfrm>
          <a:effectLst/>
        </p:spPr>
        <p:txBody>
          <a:bodyPr/>
          <a:lstStyle>
            <a:lvl1pPr marL="0" indent="0" algn="ctr">
              <a:buNone/>
              <a:defRPr/>
            </a:lvl1pPr>
          </a:lstStyle>
          <a:p>
            <a:pPr lvl="0"/>
            <a:r>
              <a:rPr lang="en-US" dirty="0"/>
              <a:t>Add text or image</a:t>
            </a:r>
          </a:p>
        </p:txBody>
      </p:sp>
      <p:sp>
        <p:nvSpPr>
          <p:cNvPr id="5" name="Content Placeholder 3">
            <a:extLst>
              <a:ext uri="{FF2B5EF4-FFF2-40B4-BE49-F238E27FC236}">
                <a16:creationId xmlns:a16="http://schemas.microsoft.com/office/drawing/2014/main" id="{3FC9350E-624F-75D8-B5C8-DB13054E8888}"/>
              </a:ext>
            </a:extLst>
          </p:cNvPr>
          <p:cNvSpPr>
            <a:spLocks noGrp="1"/>
          </p:cNvSpPr>
          <p:nvPr>
            <p:ph sz="quarter" idx="41" hasCustomPrompt="1"/>
          </p:nvPr>
        </p:nvSpPr>
        <p:spPr>
          <a:xfrm>
            <a:off x="8733051" y="4247737"/>
            <a:ext cx="2415009" cy="2610263"/>
          </a:xfrm>
          <a:effectLst/>
        </p:spPr>
        <p:txBody>
          <a:bodyPr/>
          <a:lstStyle>
            <a:lvl1pPr marL="0" indent="0" algn="ctr">
              <a:buNone/>
              <a:defRPr/>
            </a:lvl1pPr>
          </a:lstStyle>
          <a:p>
            <a:pPr lvl="0"/>
            <a:r>
              <a:rPr lang="en-US" dirty="0"/>
              <a:t>Add text or image</a:t>
            </a:r>
          </a:p>
        </p:txBody>
      </p:sp>
      <p:pic>
        <p:nvPicPr>
          <p:cNvPr id="8" name="Picture 7" descr="Minnesota State logo.">
            <a:extLst>
              <a:ext uri="{FF2B5EF4-FFF2-40B4-BE49-F238E27FC236}">
                <a16:creationId xmlns:a16="http://schemas.microsoft.com/office/drawing/2014/main" id="{8C630977-DF08-B0C4-C064-474AC598B7B8}"/>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117580" y="6272213"/>
            <a:ext cx="1188720" cy="402335"/>
          </a:xfrm>
          <a:prstGeom prst="rect">
            <a:avLst/>
          </a:prstGeom>
          <a:effectLst/>
        </p:spPr>
      </p:pic>
      <p:sp>
        <p:nvSpPr>
          <p:cNvPr id="7" name="TextBox 6">
            <a:extLst>
              <a:ext uri="{FF2B5EF4-FFF2-40B4-BE49-F238E27FC236}">
                <a16:creationId xmlns:a16="http://schemas.microsoft.com/office/drawing/2014/main" id="{8A6614E7-DF3A-B926-BCB9-76AF58489ADE}"/>
              </a:ext>
            </a:extLst>
          </p:cNvPr>
          <p:cNvSpPr txBox="1"/>
          <p:nvPr userDrawn="1"/>
        </p:nvSpPr>
        <p:spPr>
          <a:xfrm>
            <a:off x="11498580" y="6620947"/>
            <a:ext cx="457200" cy="200055"/>
          </a:xfrm>
          <a:prstGeom prst="rect">
            <a:avLst/>
          </a:prstGeom>
          <a:noFill/>
          <a:effectLst/>
        </p:spPr>
        <p:txBody>
          <a:bodyPr wrap="square" rtlCol="0">
            <a:spAutoFit/>
          </a:bodyPr>
          <a:lstStyle/>
          <a:p>
            <a:pPr algn="ctr"/>
            <a:fld id="{D83FE643-7C41-44D2-A7F3-B4EB1EC4DD70}" type="slidenum">
              <a:rPr lang="en-US" sz="700" b="1" smtClean="0">
                <a:solidFill>
                  <a:srgbClr val="003C66"/>
                </a:solidFill>
              </a:rPr>
              <a:t>‹#›</a:t>
            </a:fld>
            <a:endParaRPr lang="en-US" sz="700" b="1">
              <a:solidFill>
                <a:srgbClr val="003C66"/>
              </a:solidFill>
            </a:endParaRPr>
          </a:p>
        </p:txBody>
      </p:sp>
    </p:spTree>
    <p:extLst>
      <p:ext uri="{BB962C8B-B14F-4D97-AF65-F5344CB8AC3E}">
        <p14:creationId xmlns:p14="http://schemas.microsoft.com/office/powerpoint/2010/main" val="316168432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and 2 Content">
    <p:spTree>
      <p:nvGrpSpPr>
        <p:cNvPr id="1" name=""/>
        <p:cNvGrpSpPr/>
        <p:nvPr/>
      </p:nvGrpSpPr>
      <p:grpSpPr>
        <a:xfrm>
          <a:off x="0" y="0"/>
          <a:ext cx="0" cy="0"/>
          <a:chOff x="0" y="0"/>
          <a:chExt cx="0" cy="0"/>
        </a:xfrm>
      </p:grpSpPr>
      <p:grpSp>
        <p:nvGrpSpPr>
          <p:cNvPr id="11" name="Group 10">
            <a:extLst>
              <a:ext uri="{FF2B5EF4-FFF2-40B4-BE49-F238E27FC236}">
                <a16:creationId xmlns:a16="http://schemas.microsoft.com/office/drawing/2014/main" id="{5AA9C5A9-0532-2BD8-2455-ED3C2514CA1E}"/>
              </a:ext>
              <a:ext uri="{C183D7F6-B498-43B3-948B-1728B52AA6E4}">
                <adec:decorative xmlns:adec="http://schemas.microsoft.com/office/drawing/2017/decorative" val="1"/>
              </a:ext>
            </a:extLst>
          </p:cNvPr>
          <p:cNvGrpSpPr/>
          <p:nvPr userDrawn="1"/>
        </p:nvGrpSpPr>
        <p:grpSpPr>
          <a:xfrm>
            <a:off x="0" y="-91440"/>
            <a:ext cx="12192000" cy="594447"/>
            <a:chOff x="0" y="-15903"/>
            <a:chExt cx="12192000" cy="594447"/>
          </a:xfrm>
        </p:grpSpPr>
        <p:cxnSp>
          <p:nvCxnSpPr>
            <p:cNvPr id="12" name="Straight Connector 11">
              <a:extLst>
                <a:ext uri="{FF2B5EF4-FFF2-40B4-BE49-F238E27FC236}">
                  <a16:creationId xmlns:a16="http://schemas.microsoft.com/office/drawing/2014/main" id="{377B1C61-0CC6-49DA-E6C5-C5B3DCD0FC46}"/>
                </a:ext>
              </a:extLst>
            </p:cNvPr>
            <p:cNvCxnSpPr>
              <a:cxnSpLocks/>
            </p:cNvCxnSpPr>
            <p:nvPr userDrawn="1"/>
          </p:nvCxnSpPr>
          <p:spPr>
            <a:xfrm>
              <a:off x="0" y="365125"/>
              <a:ext cx="12192000" cy="0"/>
            </a:xfrm>
            <a:prstGeom prst="line">
              <a:avLst/>
            </a:prstGeom>
            <a:ln w="38100"/>
          </p:spPr>
          <p:style>
            <a:lnRef idx="2">
              <a:schemeClr val="accent1"/>
            </a:lnRef>
            <a:fillRef idx="0">
              <a:schemeClr val="accent1"/>
            </a:fillRef>
            <a:effectRef idx="1">
              <a:schemeClr val="accent1"/>
            </a:effectRef>
            <a:fontRef idx="minor">
              <a:schemeClr val="tx1"/>
            </a:fontRef>
          </p:style>
        </p:cxnSp>
        <p:sp>
          <p:nvSpPr>
            <p:cNvPr id="13" name="Isosceles Triangle 12">
              <a:extLst>
                <a:ext uri="{FF2B5EF4-FFF2-40B4-BE49-F238E27FC236}">
                  <a16:creationId xmlns:a16="http://schemas.microsoft.com/office/drawing/2014/main" id="{93E4A401-CF80-A0A9-B1FE-E9A6A43DD6A0}"/>
                </a:ext>
              </a:extLst>
            </p:cNvPr>
            <p:cNvSpPr/>
            <p:nvPr userDrawn="1"/>
          </p:nvSpPr>
          <p:spPr>
            <a:xfrm rot="10800000">
              <a:off x="356586" y="213420"/>
              <a:ext cx="963228" cy="365124"/>
            </a:xfrm>
            <a:prstGeom prst="triangle">
              <a:avLst/>
            </a:prstGeom>
            <a:solidFill>
              <a:schemeClr val="tx2"/>
            </a:solidFill>
            <a:ln w="38100">
              <a:solidFill>
                <a:schemeClr val="accent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AF2103DA-661E-B11D-5DB7-C2E311CD9B7E}"/>
                </a:ext>
              </a:extLst>
            </p:cNvPr>
            <p:cNvSpPr/>
            <p:nvPr userDrawn="1"/>
          </p:nvSpPr>
          <p:spPr>
            <a:xfrm>
              <a:off x="0" y="-15903"/>
              <a:ext cx="12192000" cy="365126"/>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a:t> </a:t>
              </a:r>
            </a:p>
          </p:txBody>
        </p:sp>
      </p:grpSp>
      <p:sp>
        <p:nvSpPr>
          <p:cNvPr id="6" name="Title 5">
            <a:extLst>
              <a:ext uri="{FF2B5EF4-FFF2-40B4-BE49-F238E27FC236}">
                <a16:creationId xmlns:a16="http://schemas.microsoft.com/office/drawing/2014/main" id="{B5CC2FE6-28BF-C922-4565-4FBCE4137602}"/>
              </a:ext>
            </a:extLst>
          </p:cNvPr>
          <p:cNvSpPr>
            <a:spLocks noGrp="1"/>
          </p:cNvSpPr>
          <p:nvPr>
            <p:ph type="title"/>
          </p:nvPr>
        </p:nvSpPr>
        <p:spPr>
          <a:xfrm>
            <a:off x="838200" y="457200"/>
            <a:ext cx="10660380" cy="1325563"/>
          </a:xfrm>
        </p:spPr>
        <p:txBody>
          <a:bodyPr/>
          <a:lstStyle>
            <a:lvl1pPr>
              <a:defRPr/>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208986E0-3737-64D0-72D3-C45D4AB962D0}"/>
              </a:ext>
            </a:extLst>
          </p:cNvPr>
          <p:cNvSpPr>
            <a:spLocks noGrp="1"/>
          </p:cNvSpPr>
          <p:nvPr>
            <p:ph idx="1" hasCustomPrompt="1"/>
          </p:nvPr>
        </p:nvSpPr>
        <p:spPr>
          <a:xfrm>
            <a:off x="838201" y="1825624"/>
            <a:ext cx="5257800" cy="4806181"/>
          </a:xfrm>
        </p:spPr>
        <p:txBody>
          <a:bodyPr/>
          <a:lstStyle>
            <a:lvl1pPr>
              <a:defRPr/>
            </a:lvl1pPr>
          </a:lstStyle>
          <a:p>
            <a:pPr lvl="0"/>
            <a:r>
              <a:rPr lang="en-US"/>
              <a:t>Click to edit text</a:t>
            </a:r>
          </a:p>
          <a:p>
            <a:pPr lvl="1"/>
            <a:r>
              <a:rPr lang="en-US"/>
              <a:t>Second level</a:t>
            </a:r>
          </a:p>
          <a:p>
            <a:pPr lvl="2"/>
            <a:r>
              <a:rPr lang="en-US"/>
              <a:t>Third level</a:t>
            </a:r>
          </a:p>
          <a:p>
            <a:pPr lvl="3"/>
            <a:r>
              <a:rPr lang="en-US"/>
              <a:t>Fourth level</a:t>
            </a:r>
          </a:p>
          <a:p>
            <a:pPr lvl="4"/>
            <a:r>
              <a:rPr lang="en-US"/>
              <a:t>Fifth level</a:t>
            </a:r>
          </a:p>
        </p:txBody>
      </p:sp>
      <p:sp>
        <p:nvSpPr>
          <p:cNvPr id="2" name="Content Placeholder 2">
            <a:extLst>
              <a:ext uri="{FF2B5EF4-FFF2-40B4-BE49-F238E27FC236}">
                <a16:creationId xmlns:a16="http://schemas.microsoft.com/office/drawing/2014/main" id="{CA5884CD-8A41-0884-222A-744D96352C4F}"/>
              </a:ext>
            </a:extLst>
          </p:cNvPr>
          <p:cNvSpPr>
            <a:spLocks noGrp="1"/>
          </p:cNvSpPr>
          <p:nvPr>
            <p:ph idx="10" hasCustomPrompt="1"/>
          </p:nvPr>
        </p:nvSpPr>
        <p:spPr>
          <a:xfrm>
            <a:off x="6240780" y="1825624"/>
            <a:ext cx="5257800" cy="4806181"/>
          </a:xfrm>
        </p:spPr>
        <p:txBody>
          <a:bodyPr/>
          <a:lstStyle>
            <a:lvl1pPr>
              <a:defRPr/>
            </a:lvl1pPr>
          </a:lstStyle>
          <a:p>
            <a:pPr lvl="0"/>
            <a:r>
              <a:rPr lang="en-US"/>
              <a:t>Click to edit text</a:t>
            </a:r>
          </a:p>
          <a:p>
            <a:pPr lvl="1"/>
            <a:r>
              <a:rPr lang="en-US"/>
              <a:t>Second level</a:t>
            </a:r>
          </a:p>
          <a:p>
            <a:pPr lvl="2"/>
            <a:r>
              <a:rPr lang="en-US"/>
              <a:t>Third level</a:t>
            </a:r>
          </a:p>
          <a:p>
            <a:pPr lvl="3"/>
            <a:r>
              <a:rPr lang="en-US"/>
              <a:t>Fourth level</a:t>
            </a:r>
          </a:p>
          <a:p>
            <a:pPr lvl="4"/>
            <a:r>
              <a:rPr lang="en-US"/>
              <a:t>Fifth level</a:t>
            </a:r>
          </a:p>
        </p:txBody>
      </p:sp>
      <p:pic>
        <p:nvPicPr>
          <p:cNvPr id="8" name="Picture 7" descr="Minnesota State logo.">
            <a:extLst>
              <a:ext uri="{FF2B5EF4-FFF2-40B4-BE49-F238E27FC236}">
                <a16:creationId xmlns:a16="http://schemas.microsoft.com/office/drawing/2014/main" id="{8C630977-DF08-B0C4-C064-474AC598B7B8}"/>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117580" y="6272213"/>
            <a:ext cx="1188720" cy="402335"/>
          </a:xfrm>
          <a:prstGeom prst="rect">
            <a:avLst/>
          </a:prstGeom>
        </p:spPr>
      </p:pic>
      <p:sp>
        <p:nvSpPr>
          <p:cNvPr id="7" name="TextBox 6">
            <a:extLst>
              <a:ext uri="{FF2B5EF4-FFF2-40B4-BE49-F238E27FC236}">
                <a16:creationId xmlns:a16="http://schemas.microsoft.com/office/drawing/2014/main" id="{8A6614E7-DF3A-B926-BCB9-76AF58489ADE}"/>
              </a:ext>
            </a:extLst>
          </p:cNvPr>
          <p:cNvSpPr txBox="1"/>
          <p:nvPr userDrawn="1"/>
        </p:nvSpPr>
        <p:spPr>
          <a:xfrm>
            <a:off x="11498580" y="6620947"/>
            <a:ext cx="457200" cy="200055"/>
          </a:xfrm>
          <a:prstGeom prst="rect">
            <a:avLst/>
          </a:prstGeom>
          <a:noFill/>
        </p:spPr>
        <p:txBody>
          <a:bodyPr wrap="square" rtlCol="0">
            <a:spAutoFit/>
          </a:bodyPr>
          <a:lstStyle/>
          <a:p>
            <a:pPr algn="ctr"/>
            <a:fld id="{D83FE643-7C41-44D2-A7F3-B4EB1EC4DD70}" type="slidenum">
              <a:rPr lang="en-US" sz="700" b="1" smtClean="0">
                <a:solidFill>
                  <a:srgbClr val="003C66"/>
                </a:solidFill>
              </a:rPr>
              <a:t>‹#›</a:t>
            </a:fld>
            <a:endParaRPr lang="en-US" sz="700" b="1">
              <a:solidFill>
                <a:srgbClr val="003C66"/>
              </a:solidFill>
            </a:endParaRPr>
          </a:p>
        </p:txBody>
      </p:sp>
    </p:spTree>
    <p:extLst>
      <p:ext uri="{BB962C8B-B14F-4D97-AF65-F5344CB8AC3E}">
        <p14:creationId xmlns:p14="http://schemas.microsoft.com/office/powerpoint/2010/main" val="26580900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4 team">
    <p:spTree>
      <p:nvGrpSpPr>
        <p:cNvPr id="1" name=""/>
        <p:cNvGrpSpPr/>
        <p:nvPr/>
      </p:nvGrpSpPr>
      <p:grpSpPr>
        <a:xfrm>
          <a:off x="0" y="0"/>
          <a:ext cx="0" cy="0"/>
          <a:chOff x="0" y="0"/>
          <a:chExt cx="0" cy="0"/>
        </a:xfrm>
      </p:grpSpPr>
      <p:grpSp>
        <p:nvGrpSpPr>
          <p:cNvPr id="25" name="Group 24">
            <a:extLst>
              <a:ext uri="{FF2B5EF4-FFF2-40B4-BE49-F238E27FC236}">
                <a16:creationId xmlns:a16="http://schemas.microsoft.com/office/drawing/2014/main" id="{3C07A582-CD87-A189-D6AD-EAAC5B7FF44A}"/>
              </a:ext>
              <a:ext uri="{C183D7F6-B498-43B3-948B-1728B52AA6E4}">
                <adec:decorative xmlns:adec="http://schemas.microsoft.com/office/drawing/2017/decorative" val="1"/>
              </a:ext>
            </a:extLst>
          </p:cNvPr>
          <p:cNvGrpSpPr/>
          <p:nvPr userDrawn="1"/>
        </p:nvGrpSpPr>
        <p:grpSpPr>
          <a:xfrm>
            <a:off x="0" y="-91440"/>
            <a:ext cx="12192000" cy="594447"/>
            <a:chOff x="0" y="-15903"/>
            <a:chExt cx="12192000" cy="594447"/>
          </a:xfrm>
        </p:grpSpPr>
        <p:cxnSp>
          <p:nvCxnSpPr>
            <p:cNvPr id="26" name="Straight Connector 25">
              <a:extLst>
                <a:ext uri="{FF2B5EF4-FFF2-40B4-BE49-F238E27FC236}">
                  <a16:creationId xmlns:a16="http://schemas.microsoft.com/office/drawing/2014/main" id="{CB4A0F5F-4D38-BB3A-74C0-03CCE408CBDC}"/>
                </a:ext>
              </a:extLst>
            </p:cNvPr>
            <p:cNvCxnSpPr>
              <a:cxnSpLocks/>
            </p:cNvCxnSpPr>
            <p:nvPr userDrawn="1"/>
          </p:nvCxnSpPr>
          <p:spPr>
            <a:xfrm>
              <a:off x="0" y="365125"/>
              <a:ext cx="12192000" cy="0"/>
            </a:xfrm>
            <a:prstGeom prst="line">
              <a:avLst/>
            </a:prstGeom>
            <a:ln w="38100"/>
          </p:spPr>
          <p:style>
            <a:lnRef idx="2">
              <a:schemeClr val="accent1"/>
            </a:lnRef>
            <a:fillRef idx="0">
              <a:schemeClr val="accent1"/>
            </a:fillRef>
            <a:effectRef idx="1">
              <a:schemeClr val="accent1"/>
            </a:effectRef>
            <a:fontRef idx="minor">
              <a:schemeClr val="tx1"/>
            </a:fontRef>
          </p:style>
        </p:cxnSp>
        <p:sp>
          <p:nvSpPr>
            <p:cNvPr id="27" name="Isosceles Triangle 26">
              <a:extLst>
                <a:ext uri="{FF2B5EF4-FFF2-40B4-BE49-F238E27FC236}">
                  <a16:creationId xmlns:a16="http://schemas.microsoft.com/office/drawing/2014/main" id="{A86DD342-6504-D3DC-D577-E0DE1D299CE3}"/>
                </a:ext>
              </a:extLst>
            </p:cNvPr>
            <p:cNvSpPr/>
            <p:nvPr userDrawn="1"/>
          </p:nvSpPr>
          <p:spPr>
            <a:xfrm rot="10800000">
              <a:off x="356586" y="213420"/>
              <a:ext cx="963228" cy="365124"/>
            </a:xfrm>
            <a:prstGeom prst="triangle">
              <a:avLst/>
            </a:prstGeom>
            <a:solidFill>
              <a:schemeClr val="tx2"/>
            </a:solidFill>
            <a:ln w="38100">
              <a:solidFill>
                <a:schemeClr val="accent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8" name="Rectangle 27">
              <a:extLst>
                <a:ext uri="{FF2B5EF4-FFF2-40B4-BE49-F238E27FC236}">
                  <a16:creationId xmlns:a16="http://schemas.microsoft.com/office/drawing/2014/main" id="{A42093FC-D776-EBE4-5D5F-632B50086F5F}"/>
                </a:ext>
              </a:extLst>
            </p:cNvPr>
            <p:cNvSpPr/>
            <p:nvPr userDrawn="1"/>
          </p:nvSpPr>
          <p:spPr>
            <a:xfrm>
              <a:off x="0" y="-15903"/>
              <a:ext cx="12192000" cy="365126"/>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a:t> </a:t>
              </a:r>
            </a:p>
          </p:txBody>
        </p:sp>
      </p:grpSp>
      <p:sp>
        <p:nvSpPr>
          <p:cNvPr id="2" name="Title 1">
            <a:extLst>
              <a:ext uri="{FF2B5EF4-FFF2-40B4-BE49-F238E27FC236}">
                <a16:creationId xmlns:a16="http://schemas.microsoft.com/office/drawing/2014/main" id="{A921798E-2B93-3458-8E93-29F46FAB2E0C}"/>
              </a:ext>
            </a:extLst>
          </p:cNvPr>
          <p:cNvSpPr>
            <a:spLocks noGrp="1"/>
          </p:cNvSpPr>
          <p:nvPr>
            <p:ph type="title"/>
          </p:nvPr>
        </p:nvSpPr>
        <p:spPr/>
        <p:txBody>
          <a:bodyPr/>
          <a:lstStyle/>
          <a:p>
            <a:r>
              <a:rPr lang="en-US"/>
              <a:t>Click to edit Master title style</a:t>
            </a:r>
          </a:p>
        </p:txBody>
      </p:sp>
      <p:sp>
        <p:nvSpPr>
          <p:cNvPr id="10" name="Text Placeholder 18">
            <a:extLst>
              <a:ext uri="{FF2B5EF4-FFF2-40B4-BE49-F238E27FC236}">
                <a16:creationId xmlns:a16="http://schemas.microsoft.com/office/drawing/2014/main" id="{03F91B86-A73A-E17F-84E8-FA8B744D84BD}"/>
              </a:ext>
            </a:extLst>
          </p:cNvPr>
          <p:cNvSpPr>
            <a:spLocks noGrp="1"/>
          </p:cNvSpPr>
          <p:nvPr>
            <p:ph type="body" sz="quarter" idx="18"/>
          </p:nvPr>
        </p:nvSpPr>
        <p:spPr>
          <a:xfrm>
            <a:off x="838200" y="1828517"/>
            <a:ext cx="10515600" cy="1217163"/>
          </a:xfrm>
        </p:spPr>
        <p:txBody>
          <a:bodyPr>
            <a:normAutofit/>
          </a:bodyPr>
          <a:lstStyle>
            <a:lvl1pPr marL="0" indent="0">
              <a:spcBef>
                <a:spcPts val="0"/>
              </a:spcBef>
              <a:spcAft>
                <a:spcPts val="0"/>
              </a:spcAft>
              <a:buNone/>
              <a:defRPr sz="1800"/>
            </a:lvl1pPr>
          </a:lstStyle>
          <a:p>
            <a:pPr lvl="0"/>
            <a:r>
              <a:rPr lang="en-US"/>
              <a:t>Click to edit Master text styles</a:t>
            </a:r>
          </a:p>
        </p:txBody>
      </p:sp>
      <p:sp>
        <p:nvSpPr>
          <p:cNvPr id="3" name="Content Placeholder 4">
            <a:extLst>
              <a:ext uri="{FF2B5EF4-FFF2-40B4-BE49-F238E27FC236}">
                <a16:creationId xmlns:a16="http://schemas.microsoft.com/office/drawing/2014/main" id="{AB3BBEF8-0765-A86B-080A-6AAC85474BB3}"/>
              </a:ext>
            </a:extLst>
          </p:cNvPr>
          <p:cNvSpPr>
            <a:spLocks noGrp="1"/>
          </p:cNvSpPr>
          <p:nvPr>
            <p:ph sz="quarter" idx="37" hasCustomPrompt="1"/>
          </p:nvPr>
        </p:nvSpPr>
        <p:spPr>
          <a:xfrm>
            <a:off x="376465" y="3062100"/>
            <a:ext cx="2728722" cy="1500441"/>
          </a:xfrm>
          <a:prstGeom prst="rect">
            <a:avLst/>
          </a:prstGeom>
          <a:effectLst/>
        </p:spPr>
        <p:txBody>
          <a:bodyPr anchor="ctr">
            <a:noAutofit/>
          </a:bodyPr>
          <a:lstStyle>
            <a:lvl1pPr marL="0" indent="0" algn="ctr">
              <a:spcBef>
                <a:spcPts val="0"/>
              </a:spcBef>
              <a:spcAft>
                <a:spcPts val="0"/>
              </a:spcAft>
              <a:buNone/>
              <a:defRPr sz="2000"/>
            </a:lvl1pPr>
          </a:lstStyle>
          <a:p>
            <a:pPr lvl="0"/>
            <a:r>
              <a:rPr lang="en-US" dirty="0"/>
              <a:t>Add text or image</a:t>
            </a:r>
          </a:p>
        </p:txBody>
      </p:sp>
      <p:sp>
        <p:nvSpPr>
          <p:cNvPr id="4" name="Content Placeholder 3">
            <a:extLst>
              <a:ext uri="{FF2B5EF4-FFF2-40B4-BE49-F238E27FC236}">
                <a16:creationId xmlns:a16="http://schemas.microsoft.com/office/drawing/2014/main" id="{74D9B8A7-6B1A-F18A-B96E-0DE084BB2B1A}"/>
              </a:ext>
            </a:extLst>
          </p:cNvPr>
          <p:cNvSpPr>
            <a:spLocks noGrp="1"/>
          </p:cNvSpPr>
          <p:nvPr>
            <p:ph sz="quarter" idx="38" hasCustomPrompt="1"/>
          </p:nvPr>
        </p:nvSpPr>
        <p:spPr>
          <a:xfrm>
            <a:off x="376465" y="4660765"/>
            <a:ext cx="2728722" cy="445110"/>
          </a:xfrm>
          <a:effectLst/>
        </p:spPr>
        <p:txBody>
          <a:bodyPr anchor="ctr">
            <a:normAutofit/>
          </a:bodyPr>
          <a:lstStyle>
            <a:lvl1pPr marL="0" indent="0" algn="ctr">
              <a:buNone/>
              <a:defRPr sz="2000" b="1"/>
            </a:lvl1pPr>
          </a:lstStyle>
          <a:p>
            <a:pPr lvl="0"/>
            <a:r>
              <a:rPr lang="en-US" dirty="0"/>
              <a:t>Add text or image</a:t>
            </a:r>
          </a:p>
        </p:txBody>
      </p:sp>
      <p:sp>
        <p:nvSpPr>
          <p:cNvPr id="5" name="Content Placeholder 3">
            <a:extLst>
              <a:ext uri="{FF2B5EF4-FFF2-40B4-BE49-F238E27FC236}">
                <a16:creationId xmlns:a16="http://schemas.microsoft.com/office/drawing/2014/main" id="{303CA68F-A0AE-517D-BA8C-A2B4B5628413}"/>
              </a:ext>
            </a:extLst>
          </p:cNvPr>
          <p:cNvSpPr>
            <a:spLocks noGrp="1"/>
          </p:cNvSpPr>
          <p:nvPr>
            <p:ph sz="quarter" idx="39" hasCustomPrompt="1"/>
          </p:nvPr>
        </p:nvSpPr>
        <p:spPr>
          <a:xfrm>
            <a:off x="376465" y="5105875"/>
            <a:ext cx="2728722" cy="1515072"/>
          </a:xfrm>
        </p:spPr>
        <p:txBody>
          <a:bodyPr>
            <a:normAutofit/>
          </a:bodyPr>
          <a:lstStyle>
            <a:lvl1pPr marL="0" indent="0" algn="ctr">
              <a:buNone/>
              <a:defRPr sz="1800"/>
            </a:lvl1pPr>
          </a:lstStyle>
          <a:p>
            <a:pPr lvl="0"/>
            <a:r>
              <a:rPr lang="en-US" dirty="0"/>
              <a:t>Add text or image</a:t>
            </a:r>
          </a:p>
        </p:txBody>
      </p:sp>
      <p:sp>
        <p:nvSpPr>
          <p:cNvPr id="11" name="Content Placeholder 4">
            <a:extLst>
              <a:ext uri="{FF2B5EF4-FFF2-40B4-BE49-F238E27FC236}">
                <a16:creationId xmlns:a16="http://schemas.microsoft.com/office/drawing/2014/main" id="{388765D8-11A8-DF06-563B-228EF9AF58A4}"/>
              </a:ext>
            </a:extLst>
          </p:cNvPr>
          <p:cNvSpPr>
            <a:spLocks noGrp="1"/>
          </p:cNvSpPr>
          <p:nvPr>
            <p:ph sz="quarter" idx="49" hasCustomPrompt="1"/>
          </p:nvPr>
        </p:nvSpPr>
        <p:spPr>
          <a:xfrm>
            <a:off x="3279914" y="3062100"/>
            <a:ext cx="2728722" cy="1500441"/>
          </a:xfrm>
          <a:prstGeom prst="rect">
            <a:avLst/>
          </a:prstGeom>
          <a:effectLst/>
        </p:spPr>
        <p:txBody>
          <a:bodyPr anchor="ctr">
            <a:noAutofit/>
          </a:bodyPr>
          <a:lstStyle>
            <a:lvl1pPr marL="0" indent="0" algn="ctr">
              <a:spcBef>
                <a:spcPts val="0"/>
              </a:spcBef>
              <a:spcAft>
                <a:spcPts val="0"/>
              </a:spcAft>
              <a:buNone/>
              <a:defRPr sz="2000"/>
            </a:lvl1pPr>
          </a:lstStyle>
          <a:p>
            <a:pPr lvl="0"/>
            <a:r>
              <a:rPr lang="en-US" dirty="0"/>
              <a:t>Add text or image</a:t>
            </a:r>
          </a:p>
        </p:txBody>
      </p:sp>
      <p:sp>
        <p:nvSpPr>
          <p:cNvPr id="9" name="Content Placeholder 3">
            <a:extLst>
              <a:ext uri="{FF2B5EF4-FFF2-40B4-BE49-F238E27FC236}">
                <a16:creationId xmlns:a16="http://schemas.microsoft.com/office/drawing/2014/main" id="{B22EE432-F176-2D22-4989-227AA21B761C}"/>
              </a:ext>
            </a:extLst>
          </p:cNvPr>
          <p:cNvSpPr>
            <a:spLocks noGrp="1"/>
          </p:cNvSpPr>
          <p:nvPr>
            <p:ph sz="quarter" idx="41" hasCustomPrompt="1"/>
          </p:nvPr>
        </p:nvSpPr>
        <p:spPr>
          <a:xfrm>
            <a:off x="3279914" y="4660765"/>
            <a:ext cx="2728722" cy="445110"/>
          </a:xfrm>
          <a:effectLst/>
        </p:spPr>
        <p:txBody>
          <a:bodyPr anchor="ctr">
            <a:normAutofit/>
          </a:bodyPr>
          <a:lstStyle>
            <a:lvl1pPr marL="0" indent="0" algn="ctr">
              <a:buNone/>
              <a:defRPr sz="2000" b="1"/>
            </a:lvl1pPr>
          </a:lstStyle>
          <a:p>
            <a:pPr lvl="0"/>
            <a:r>
              <a:rPr lang="en-US" dirty="0"/>
              <a:t>Add text or image</a:t>
            </a:r>
          </a:p>
        </p:txBody>
      </p:sp>
      <p:sp>
        <p:nvSpPr>
          <p:cNvPr id="12" name="Content Placeholder 3">
            <a:extLst>
              <a:ext uri="{FF2B5EF4-FFF2-40B4-BE49-F238E27FC236}">
                <a16:creationId xmlns:a16="http://schemas.microsoft.com/office/drawing/2014/main" id="{6B702F83-B9A9-EE22-F428-323332C9C386}"/>
              </a:ext>
            </a:extLst>
          </p:cNvPr>
          <p:cNvSpPr>
            <a:spLocks noGrp="1"/>
          </p:cNvSpPr>
          <p:nvPr>
            <p:ph sz="quarter" idx="42" hasCustomPrompt="1"/>
          </p:nvPr>
        </p:nvSpPr>
        <p:spPr>
          <a:xfrm>
            <a:off x="3279914" y="5105875"/>
            <a:ext cx="2728722" cy="1515072"/>
          </a:xfrm>
        </p:spPr>
        <p:txBody>
          <a:bodyPr>
            <a:normAutofit/>
          </a:bodyPr>
          <a:lstStyle>
            <a:lvl1pPr marL="0" indent="0" algn="ctr">
              <a:buNone/>
              <a:defRPr sz="1800"/>
            </a:lvl1pPr>
          </a:lstStyle>
          <a:p>
            <a:pPr lvl="0"/>
            <a:r>
              <a:rPr lang="en-US" dirty="0"/>
              <a:t>Add text or image</a:t>
            </a:r>
          </a:p>
        </p:txBody>
      </p:sp>
      <p:sp>
        <p:nvSpPr>
          <p:cNvPr id="15" name="Content Placeholder 4">
            <a:extLst>
              <a:ext uri="{FF2B5EF4-FFF2-40B4-BE49-F238E27FC236}">
                <a16:creationId xmlns:a16="http://schemas.microsoft.com/office/drawing/2014/main" id="{43D73686-E773-751D-EA01-AE5050B4D3DF}"/>
              </a:ext>
            </a:extLst>
          </p:cNvPr>
          <p:cNvSpPr>
            <a:spLocks noGrp="1"/>
          </p:cNvSpPr>
          <p:nvPr>
            <p:ph sz="quarter" idx="50" hasCustomPrompt="1"/>
          </p:nvPr>
        </p:nvSpPr>
        <p:spPr>
          <a:xfrm>
            <a:off x="6181586" y="3064868"/>
            <a:ext cx="2728722" cy="1500441"/>
          </a:xfrm>
          <a:prstGeom prst="rect">
            <a:avLst/>
          </a:prstGeom>
          <a:effectLst/>
        </p:spPr>
        <p:txBody>
          <a:bodyPr anchor="ctr">
            <a:noAutofit/>
          </a:bodyPr>
          <a:lstStyle>
            <a:lvl1pPr marL="0" indent="0" algn="ctr">
              <a:spcBef>
                <a:spcPts val="0"/>
              </a:spcBef>
              <a:spcAft>
                <a:spcPts val="0"/>
              </a:spcAft>
              <a:buNone/>
              <a:defRPr sz="2000"/>
            </a:lvl1pPr>
          </a:lstStyle>
          <a:p>
            <a:pPr lvl="0"/>
            <a:r>
              <a:rPr lang="en-US" dirty="0"/>
              <a:t>Add text or image</a:t>
            </a:r>
          </a:p>
        </p:txBody>
      </p:sp>
      <p:sp>
        <p:nvSpPr>
          <p:cNvPr id="14" name="Content Placeholder 3">
            <a:extLst>
              <a:ext uri="{FF2B5EF4-FFF2-40B4-BE49-F238E27FC236}">
                <a16:creationId xmlns:a16="http://schemas.microsoft.com/office/drawing/2014/main" id="{B6690EC2-CB9E-D57A-3C10-F88AD96B4CED}"/>
              </a:ext>
            </a:extLst>
          </p:cNvPr>
          <p:cNvSpPr>
            <a:spLocks noGrp="1"/>
          </p:cNvSpPr>
          <p:nvPr>
            <p:ph sz="quarter" idx="44" hasCustomPrompt="1"/>
          </p:nvPr>
        </p:nvSpPr>
        <p:spPr>
          <a:xfrm>
            <a:off x="6183363" y="4660765"/>
            <a:ext cx="2728722" cy="445110"/>
          </a:xfrm>
          <a:effectLst/>
        </p:spPr>
        <p:txBody>
          <a:bodyPr anchor="ctr">
            <a:normAutofit/>
          </a:bodyPr>
          <a:lstStyle>
            <a:lvl1pPr marL="0" indent="0" algn="ctr">
              <a:buNone/>
              <a:defRPr sz="2000" b="1"/>
            </a:lvl1pPr>
          </a:lstStyle>
          <a:p>
            <a:pPr lvl="0"/>
            <a:r>
              <a:rPr lang="en-US" dirty="0"/>
              <a:t>Add text or image</a:t>
            </a:r>
          </a:p>
        </p:txBody>
      </p:sp>
      <p:sp>
        <p:nvSpPr>
          <p:cNvPr id="16" name="Content Placeholder 3">
            <a:extLst>
              <a:ext uri="{FF2B5EF4-FFF2-40B4-BE49-F238E27FC236}">
                <a16:creationId xmlns:a16="http://schemas.microsoft.com/office/drawing/2014/main" id="{354A88B5-A6D9-D806-B4C6-64F178569666}"/>
              </a:ext>
            </a:extLst>
          </p:cNvPr>
          <p:cNvSpPr>
            <a:spLocks noGrp="1"/>
          </p:cNvSpPr>
          <p:nvPr>
            <p:ph sz="quarter" idx="45" hasCustomPrompt="1"/>
          </p:nvPr>
        </p:nvSpPr>
        <p:spPr>
          <a:xfrm>
            <a:off x="6183363" y="5105875"/>
            <a:ext cx="2728722" cy="1515072"/>
          </a:xfrm>
        </p:spPr>
        <p:txBody>
          <a:bodyPr>
            <a:normAutofit/>
          </a:bodyPr>
          <a:lstStyle>
            <a:lvl1pPr marL="0" indent="0" algn="ctr">
              <a:buNone/>
              <a:defRPr sz="1800"/>
            </a:lvl1pPr>
          </a:lstStyle>
          <a:p>
            <a:pPr lvl="0"/>
            <a:r>
              <a:rPr lang="en-US" dirty="0"/>
              <a:t>Add text or image</a:t>
            </a:r>
          </a:p>
        </p:txBody>
      </p:sp>
      <p:sp>
        <p:nvSpPr>
          <p:cNvPr id="20" name="Content Placeholder 4">
            <a:extLst>
              <a:ext uri="{FF2B5EF4-FFF2-40B4-BE49-F238E27FC236}">
                <a16:creationId xmlns:a16="http://schemas.microsoft.com/office/drawing/2014/main" id="{07F4C3FE-2C54-9B7D-E22E-AADE71FAC58B}"/>
              </a:ext>
            </a:extLst>
          </p:cNvPr>
          <p:cNvSpPr>
            <a:spLocks noGrp="1"/>
          </p:cNvSpPr>
          <p:nvPr>
            <p:ph sz="quarter" idx="51" hasCustomPrompt="1"/>
          </p:nvPr>
        </p:nvSpPr>
        <p:spPr>
          <a:xfrm>
            <a:off x="9084679" y="3064868"/>
            <a:ext cx="2728722" cy="1500441"/>
          </a:xfrm>
          <a:prstGeom prst="rect">
            <a:avLst/>
          </a:prstGeom>
          <a:effectLst/>
        </p:spPr>
        <p:txBody>
          <a:bodyPr anchor="ctr">
            <a:noAutofit/>
          </a:bodyPr>
          <a:lstStyle>
            <a:lvl1pPr marL="0" indent="0" algn="ctr">
              <a:spcBef>
                <a:spcPts val="0"/>
              </a:spcBef>
              <a:spcAft>
                <a:spcPts val="0"/>
              </a:spcAft>
              <a:buNone/>
              <a:defRPr sz="2000"/>
            </a:lvl1pPr>
          </a:lstStyle>
          <a:p>
            <a:pPr lvl="0"/>
            <a:r>
              <a:rPr lang="en-US" dirty="0"/>
              <a:t>Add text or image</a:t>
            </a:r>
          </a:p>
        </p:txBody>
      </p:sp>
      <p:sp>
        <p:nvSpPr>
          <p:cNvPr id="18" name="Content Placeholder 3">
            <a:extLst>
              <a:ext uri="{FF2B5EF4-FFF2-40B4-BE49-F238E27FC236}">
                <a16:creationId xmlns:a16="http://schemas.microsoft.com/office/drawing/2014/main" id="{A7DA9719-5EE4-ED4E-5401-9A5F097D8B77}"/>
              </a:ext>
            </a:extLst>
          </p:cNvPr>
          <p:cNvSpPr>
            <a:spLocks noGrp="1"/>
          </p:cNvSpPr>
          <p:nvPr>
            <p:ph sz="quarter" idx="47" hasCustomPrompt="1"/>
          </p:nvPr>
        </p:nvSpPr>
        <p:spPr>
          <a:xfrm>
            <a:off x="9086813" y="4660765"/>
            <a:ext cx="2728722" cy="445110"/>
          </a:xfrm>
          <a:effectLst/>
        </p:spPr>
        <p:txBody>
          <a:bodyPr anchor="ctr">
            <a:normAutofit/>
          </a:bodyPr>
          <a:lstStyle>
            <a:lvl1pPr marL="0" indent="0" algn="ctr">
              <a:buNone/>
              <a:defRPr sz="2000" b="1"/>
            </a:lvl1pPr>
          </a:lstStyle>
          <a:p>
            <a:pPr lvl="0"/>
            <a:r>
              <a:rPr lang="en-US" dirty="0"/>
              <a:t>Add text or image</a:t>
            </a:r>
          </a:p>
        </p:txBody>
      </p:sp>
      <p:sp>
        <p:nvSpPr>
          <p:cNvPr id="19" name="Content Placeholder 3">
            <a:extLst>
              <a:ext uri="{FF2B5EF4-FFF2-40B4-BE49-F238E27FC236}">
                <a16:creationId xmlns:a16="http://schemas.microsoft.com/office/drawing/2014/main" id="{6180BC9B-830D-B9C3-E9A7-EE636DC1FD59}"/>
              </a:ext>
            </a:extLst>
          </p:cNvPr>
          <p:cNvSpPr>
            <a:spLocks noGrp="1"/>
          </p:cNvSpPr>
          <p:nvPr>
            <p:ph sz="quarter" idx="48" hasCustomPrompt="1"/>
          </p:nvPr>
        </p:nvSpPr>
        <p:spPr>
          <a:xfrm>
            <a:off x="9086813" y="5105875"/>
            <a:ext cx="2728722" cy="1515072"/>
          </a:xfrm>
        </p:spPr>
        <p:txBody>
          <a:bodyPr>
            <a:normAutofit/>
          </a:bodyPr>
          <a:lstStyle>
            <a:lvl1pPr marL="0" indent="0" algn="ctr">
              <a:buNone/>
              <a:defRPr sz="1800"/>
            </a:lvl1pPr>
          </a:lstStyle>
          <a:p>
            <a:pPr lvl="0"/>
            <a:r>
              <a:rPr lang="en-US" dirty="0"/>
              <a:t>Add text or image</a:t>
            </a:r>
          </a:p>
        </p:txBody>
      </p:sp>
      <p:pic>
        <p:nvPicPr>
          <p:cNvPr id="8" name="Picture 7" descr="Minnesota State logo.">
            <a:extLst>
              <a:ext uri="{FF2B5EF4-FFF2-40B4-BE49-F238E27FC236}">
                <a16:creationId xmlns:a16="http://schemas.microsoft.com/office/drawing/2014/main" id="{24F6401E-E9D4-01F4-FA60-52E40AC7EB61}"/>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117580" y="6272213"/>
            <a:ext cx="1188720" cy="402335"/>
          </a:xfrm>
          <a:prstGeom prst="rect">
            <a:avLst/>
          </a:prstGeom>
        </p:spPr>
      </p:pic>
      <p:sp>
        <p:nvSpPr>
          <p:cNvPr id="7" name="TextBox 6">
            <a:extLst>
              <a:ext uri="{FF2B5EF4-FFF2-40B4-BE49-F238E27FC236}">
                <a16:creationId xmlns:a16="http://schemas.microsoft.com/office/drawing/2014/main" id="{0C4ED0D2-716A-E12B-035E-26A8BD9AAF35}"/>
              </a:ext>
            </a:extLst>
          </p:cNvPr>
          <p:cNvSpPr txBox="1"/>
          <p:nvPr userDrawn="1"/>
        </p:nvSpPr>
        <p:spPr>
          <a:xfrm>
            <a:off x="11498580" y="6620947"/>
            <a:ext cx="457200" cy="200055"/>
          </a:xfrm>
          <a:prstGeom prst="rect">
            <a:avLst/>
          </a:prstGeom>
          <a:noFill/>
        </p:spPr>
        <p:txBody>
          <a:bodyPr wrap="square" rtlCol="0">
            <a:spAutoFit/>
          </a:bodyPr>
          <a:lstStyle/>
          <a:p>
            <a:pPr algn="ctr"/>
            <a:fld id="{D83FE643-7C41-44D2-A7F3-B4EB1EC4DD70}" type="slidenum">
              <a:rPr lang="en-US" sz="700" b="1" smtClean="0">
                <a:solidFill>
                  <a:srgbClr val="003C66"/>
                </a:solidFill>
              </a:rPr>
              <a:t>‹#›</a:t>
            </a:fld>
            <a:endParaRPr lang="en-US" sz="700" b="1">
              <a:solidFill>
                <a:srgbClr val="003C66"/>
              </a:solidFill>
            </a:endParaRPr>
          </a:p>
        </p:txBody>
      </p:sp>
    </p:spTree>
    <p:extLst>
      <p:ext uri="{BB962C8B-B14F-4D97-AF65-F5344CB8AC3E}">
        <p14:creationId xmlns:p14="http://schemas.microsoft.com/office/powerpoint/2010/main" val="418763363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3 team">
    <p:spTree>
      <p:nvGrpSpPr>
        <p:cNvPr id="1" name=""/>
        <p:cNvGrpSpPr/>
        <p:nvPr/>
      </p:nvGrpSpPr>
      <p:grpSpPr>
        <a:xfrm>
          <a:off x="0" y="0"/>
          <a:ext cx="0" cy="0"/>
          <a:chOff x="0" y="0"/>
          <a:chExt cx="0" cy="0"/>
        </a:xfrm>
      </p:grpSpPr>
      <p:grpSp>
        <p:nvGrpSpPr>
          <p:cNvPr id="25" name="Group 24">
            <a:extLst>
              <a:ext uri="{FF2B5EF4-FFF2-40B4-BE49-F238E27FC236}">
                <a16:creationId xmlns:a16="http://schemas.microsoft.com/office/drawing/2014/main" id="{3C07A582-CD87-A189-D6AD-EAAC5B7FF44A}"/>
              </a:ext>
              <a:ext uri="{C183D7F6-B498-43B3-948B-1728B52AA6E4}">
                <adec:decorative xmlns:adec="http://schemas.microsoft.com/office/drawing/2017/decorative" val="1"/>
              </a:ext>
            </a:extLst>
          </p:cNvPr>
          <p:cNvGrpSpPr/>
          <p:nvPr userDrawn="1"/>
        </p:nvGrpSpPr>
        <p:grpSpPr>
          <a:xfrm>
            <a:off x="0" y="-91440"/>
            <a:ext cx="12192000" cy="594447"/>
            <a:chOff x="0" y="-15903"/>
            <a:chExt cx="12192000" cy="594447"/>
          </a:xfrm>
        </p:grpSpPr>
        <p:cxnSp>
          <p:nvCxnSpPr>
            <p:cNvPr id="26" name="Straight Connector 25">
              <a:extLst>
                <a:ext uri="{FF2B5EF4-FFF2-40B4-BE49-F238E27FC236}">
                  <a16:creationId xmlns:a16="http://schemas.microsoft.com/office/drawing/2014/main" id="{CB4A0F5F-4D38-BB3A-74C0-03CCE408CBDC}"/>
                </a:ext>
              </a:extLst>
            </p:cNvPr>
            <p:cNvCxnSpPr>
              <a:cxnSpLocks/>
            </p:cNvCxnSpPr>
            <p:nvPr userDrawn="1"/>
          </p:nvCxnSpPr>
          <p:spPr>
            <a:xfrm>
              <a:off x="0" y="365125"/>
              <a:ext cx="12192000" cy="0"/>
            </a:xfrm>
            <a:prstGeom prst="line">
              <a:avLst/>
            </a:prstGeom>
            <a:ln w="38100"/>
          </p:spPr>
          <p:style>
            <a:lnRef idx="2">
              <a:schemeClr val="accent1"/>
            </a:lnRef>
            <a:fillRef idx="0">
              <a:schemeClr val="accent1"/>
            </a:fillRef>
            <a:effectRef idx="1">
              <a:schemeClr val="accent1"/>
            </a:effectRef>
            <a:fontRef idx="minor">
              <a:schemeClr val="tx1"/>
            </a:fontRef>
          </p:style>
        </p:cxnSp>
        <p:sp>
          <p:nvSpPr>
            <p:cNvPr id="27" name="Isosceles Triangle 26">
              <a:extLst>
                <a:ext uri="{FF2B5EF4-FFF2-40B4-BE49-F238E27FC236}">
                  <a16:creationId xmlns:a16="http://schemas.microsoft.com/office/drawing/2014/main" id="{A86DD342-6504-D3DC-D577-E0DE1D299CE3}"/>
                </a:ext>
              </a:extLst>
            </p:cNvPr>
            <p:cNvSpPr/>
            <p:nvPr userDrawn="1"/>
          </p:nvSpPr>
          <p:spPr>
            <a:xfrm rot="10800000">
              <a:off x="356586" y="213420"/>
              <a:ext cx="963228" cy="365124"/>
            </a:xfrm>
            <a:prstGeom prst="triangle">
              <a:avLst/>
            </a:prstGeom>
            <a:solidFill>
              <a:schemeClr val="tx2"/>
            </a:solidFill>
            <a:ln w="38100">
              <a:solidFill>
                <a:schemeClr val="accent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8" name="Rectangle 27">
              <a:extLst>
                <a:ext uri="{FF2B5EF4-FFF2-40B4-BE49-F238E27FC236}">
                  <a16:creationId xmlns:a16="http://schemas.microsoft.com/office/drawing/2014/main" id="{A42093FC-D776-EBE4-5D5F-632B50086F5F}"/>
                </a:ext>
              </a:extLst>
            </p:cNvPr>
            <p:cNvSpPr/>
            <p:nvPr userDrawn="1"/>
          </p:nvSpPr>
          <p:spPr>
            <a:xfrm>
              <a:off x="0" y="-15903"/>
              <a:ext cx="12192000" cy="365126"/>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a:t> </a:t>
              </a:r>
            </a:p>
          </p:txBody>
        </p:sp>
      </p:grpSp>
      <p:sp>
        <p:nvSpPr>
          <p:cNvPr id="2" name="Title 1">
            <a:extLst>
              <a:ext uri="{FF2B5EF4-FFF2-40B4-BE49-F238E27FC236}">
                <a16:creationId xmlns:a16="http://schemas.microsoft.com/office/drawing/2014/main" id="{A921798E-2B93-3458-8E93-29F46FAB2E0C}"/>
              </a:ext>
            </a:extLst>
          </p:cNvPr>
          <p:cNvSpPr>
            <a:spLocks noGrp="1"/>
          </p:cNvSpPr>
          <p:nvPr>
            <p:ph type="title"/>
          </p:nvPr>
        </p:nvSpPr>
        <p:spPr/>
        <p:txBody>
          <a:bodyPr/>
          <a:lstStyle/>
          <a:p>
            <a:r>
              <a:rPr lang="en-US"/>
              <a:t>Click to edit Master title style</a:t>
            </a:r>
            <a:endParaRPr lang="en-US" dirty="0"/>
          </a:p>
        </p:txBody>
      </p:sp>
      <p:sp>
        <p:nvSpPr>
          <p:cNvPr id="10" name="Text Placeholder 18">
            <a:extLst>
              <a:ext uri="{FF2B5EF4-FFF2-40B4-BE49-F238E27FC236}">
                <a16:creationId xmlns:a16="http://schemas.microsoft.com/office/drawing/2014/main" id="{6A3D1C8A-22FA-FD61-C7EA-38B154BEB8BC}"/>
              </a:ext>
            </a:extLst>
          </p:cNvPr>
          <p:cNvSpPr>
            <a:spLocks noGrp="1"/>
          </p:cNvSpPr>
          <p:nvPr>
            <p:ph type="body" sz="quarter" idx="18"/>
          </p:nvPr>
        </p:nvSpPr>
        <p:spPr>
          <a:xfrm>
            <a:off x="838200" y="1828517"/>
            <a:ext cx="10515600" cy="1217163"/>
          </a:xfrm>
        </p:spPr>
        <p:txBody>
          <a:bodyPr>
            <a:normAutofit/>
          </a:bodyPr>
          <a:lstStyle>
            <a:lvl1pPr marL="0" indent="0">
              <a:spcBef>
                <a:spcPts val="0"/>
              </a:spcBef>
              <a:spcAft>
                <a:spcPts val="0"/>
              </a:spcAft>
              <a:buNone/>
              <a:defRPr sz="1800"/>
            </a:lvl1pPr>
          </a:lstStyle>
          <a:p>
            <a:pPr lvl="0"/>
            <a:r>
              <a:rPr lang="en-US"/>
              <a:t>Click to edit Master text styles</a:t>
            </a:r>
          </a:p>
        </p:txBody>
      </p:sp>
      <p:sp>
        <p:nvSpPr>
          <p:cNvPr id="3" name="Content Placeholder 4">
            <a:extLst>
              <a:ext uri="{FF2B5EF4-FFF2-40B4-BE49-F238E27FC236}">
                <a16:creationId xmlns:a16="http://schemas.microsoft.com/office/drawing/2014/main" id="{56F2CFF0-C3F1-BF62-B5E5-B7F4280A0F20}"/>
              </a:ext>
            </a:extLst>
          </p:cNvPr>
          <p:cNvSpPr>
            <a:spLocks noGrp="1"/>
          </p:cNvSpPr>
          <p:nvPr>
            <p:ph sz="quarter" idx="37" hasCustomPrompt="1"/>
          </p:nvPr>
        </p:nvSpPr>
        <p:spPr>
          <a:xfrm>
            <a:off x="1319814" y="3226302"/>
            <a:ext cx="2683886" cy="1980442"/>
          </a:xfrm>
          <a:prstGeom prst="rect">
            <a:avLst/>
          </a:prstGeom>
        </p:spPr>
        <p:txBody>
          <a:bodyPr anchor="ctr"/>
          <a:lstStyle>
            <a:lvl1pPr marL="0" indent="0" algn="ctr">
              <a:buNone/>
              <a:defRPr/>
            </a:lvl1pPr>
          </a:lstStyle>
          <a:p>
            <a:pPr lvl="0"/>
            <a:r>
              <a:rPr lang="en-US" dirty="0"/>
              <a:t>Add text or image</a:t>
            </a:r>
          </a:p>
        </p:txBody>
      </p:sp>
      <p:sp>
        <p:nvSpPr>
          <p:cNvPr id="4" name="Content Placeholder 3">
            <a:extLst>
              <a:ext uri="{FF2B5EF4-FFF2-40B4-BE49-F238E27FC236}">
                <a16:creationId xmlns:a16="http://schemas.microsoft.com/office/drawing/2014/main" id="{0F44A73F-A59B-B0A4-6EA3-F46012DDBD27}"/>
              </a:ext>
            </a:extLst>
          </p:cNvPr>
          <p:cNvSpPr>
            <a:spLocks noGrp="1"/>
          </p:cNvSpPr>
          <p:nvPr>
            <p:ph sz="quarter" idx="38" hasCustomPrompt="1"/>
          </p:nvPr>
        </p:nvSpPr>
        <p:spPr>
          <a:xfrm>
            <a:off x="1274978" y="5361626"/>
            <a:ext cx="2728722" cy="445110"/>
          </a:xfrm>
        </p:spPr>
        <p:txBody>
          <a:bodyPr anchor="ctr">
            <a:normAutofit/>
          </a:bodyPr>
          <a:lstStyle>
            <a:lvl1pPr marL="0" indent="0" algn="ctr">
              <a:buNone/>
              <a:defRPr sz="2000" b="1"/>
            </a:lvl1pPr>
          </a:lstStyle>
          <a:p>
            <a:pPr lvl="0"/>
            <a:r>
              <a:rPr lang="en-US" dirty="0"/>
              <a:t>Add text or image</a:t>
            </a:r>
          </a:p>
        </p:txBody>
      </p:sp>
      <p:sp>
        <p:nvSpPr>
          <p:cNvPr id="5" name="Content Placeholder 3">
            <a:extLst>
              <a:ext uri="{FF2B5EF4-FFF2-40B4-BE49-F238E27FC236}">
                <a16:creationId xmlns:a16="http://schemas.microsoft.com/office/drawing/2014/main" id="{C3A77B60-98C1-27A9-96BE-AD266101C609}"/>
              </a:ext>
            </a:extLst>
          </p:cNvPr>
          <p:cNvSpPr>
            <a:spLocks noGrp="1"/>
          </p:cNvSpPr>
          <p:nvPr>
            <p:ph sz="quarter" idx="39" hasCustomPrompt="1"/>
          </p:nvPr>
        </p:nvSpPr>
        <p:spPr>
          <a:xfrm>
            <a:off x="1274978" y="5806736"/>
            <a:ext cx="2728722" cy="913382"/>
          </a:xfrm>
        </p:spPr>
        <p:txBody>
          <a:bodyPr>
            <a:normAutofit/>
          </a:bodyPr>
          <a:lstStyle>
            <a:lvl1pPr marL="0" indent="0" algn="ctr">
              <a:buNone/>
              <a:defRPr sz="1800"/>
            </a:lvl1pPr>
          </a:lstStyle>
          <a:p>
            <a:pPr lvl="0"/>
            <a:r>
              <a:rPr lang="en-US" dirty="0"/>
              <a:t>Add text or image</a:t>
            </a:r>
          </a:p>
        </p:txBody>
      </p:sp>
      <p:sp>
        <p:nvSpPr>
          <p:cNvPr id="6" name="Content Placeholder 4">
            <a:extLst>
              <a:ext uri="{FF2B5EF4-FFF2-40B4-BE49-F238E27FC236}">
                <a16:creationId xmlns:a16="http://schemas.microsoft.com/office/drawing/2014/main" id="{4D35CFB6-5062-6955-5AEA-A38CBC8AA488}"/>
              </a:ext>
            </a:extLst>
          </p:cNvPr>
          <p:cNvSpPr>
            <a:spLocks noGrp="1"/>
          </p:cNvSpPr>
          <p:nvPr>
            <p:ph sz="quarter" idx="40" hasCustomPrompt="1"/>
          </p:nvPr>
        </p:nvSpPr>
        <p:spPr>
          <a:xfrm>
            <a:off x="4731638" y="3226302"/>
            <a:ext cx="2728721" cy="1980442"/>
          </a:xfrm>
          <a:prstGeom prst="rect">
            <a:avLst/>
          </a:prstGeom>
        </p:spPr>
        <p:txBody>
          <a:bodyPr anchor="ctr"/>
          <a:lstStyle>
            <a:lvl1pPr marL="0" indent="0" algn="ctr">
              <a:buNone/>
              <a:defRPr/>
            </a:lvl1pPr>
          </a:lstStyle>
          <a:p>
            <a:pPr lvl="0"/>
            <a:r>
              <a:rPr lang="en-US" dirty="0"/>
              <a:t>Add text or image</a:t>
            </a:r>
          </a:p>
        </p:txBody>
      </p:sp>
      <p:sp>
        <p:nvSpPr>
          <p:cNvPr id="9" name="Content Placeholder 3">
            <a:extLst>
              <a:ext uri="{FF2B5EF4-FFF2-40B4-BE49-F238E27FC236}">
                <a16:creationId xmlns:a16="http://schemas.microsoft.com/office/drawing/2014/main" id="{6B2034EA-4060-A7CA-98C2-88E084E6D7C4}"/>
              </a:ext>
            </a:extLst>
          </p:cNvPr>
          <p:cNvSpPr>
            <a:spLocks noGrp="1"/>
          </p:cNvSpPr>
          <p:nvPr>
            <p:ph sz="quarter" idx="41" hasCustomPrompt="1"/>
          </p:nvPr>
        </p:nvSpPr>
        <p:spPr>
          <a:xfrm>
            <a:off x="4731639" y="5361626"/>
            <a:ext cx="2728722" cy="445110"/>
          </a:xfrm>
        </p:spPr>
        <p:txBody>
          <a:bodyPr anchor="ctr">
            <a:normAutofit/>
          </a:bodyPr>
          <a:lstStyle>
            <a:lvl1pPr marL="0" indent="0" algn="ctr">
              <a:buNone/>
              <a:defRPr sz="2000" b="1"/>
            </a:lvl1pPr>
          </a:lstStyle>
          <a:p>
            <a:pPr lvl="0"/>
            <a:r>
              <a:rPr lang="en-US" dirty="0"/>
              <a:t>Add text or image</a:t>
            </a:r>
          </a:p>
        </p:txBody>
      </p:sp>
      <p:sp>
        <p:nvSpPr>
          <p:cNvPr id="12" name="Content Placeholder 3">
            <a:extLst>
              <a:ext uri="{FF2B5EF4-FFF2-40B4-BE49-F238E27FC236}">
                <a16:creationId xmlns:a16="http://schemas.microsoft.com/office/drawing/2014/main" id="{D2ED9687-D91A-9C93-5624-266CFB4CA175}"/>
              </a:ext>
            </a:extLst>
          </p:cNvPr>
          <p:cNvSpPr>
            <a:spLocks noGrp="1"/>
          </p:cNvSpPr>
          <p:nvPr>
            <p:ph sz="quarter" idx="42" hasCustomPrompt="1"/>
          </p:nvPr>
        </p:nvSpPr>
        <p:spPr>
          <a:xfrm>
            <a:off x="4731639" y="5806736"/>
            <a:ext cx="2728722" cy="913382"/>
          </a:xfrm>
        </p:spPr>
        <p:txBody>
          <a:bodyPr>
            <a:normAutofit/>
          </a:bodyPr>
          <a:lstStyle>
            <a:lvl1pPr marL="0" indent="0" algn="ctr">
              <a:buNone/>
              <a:defRPr sz="1800"/>
            </a:lvl1pPr>
          </a:lstStyle>
          <a:p>
            <a:pPr lvl="0"/>
            <a:r>
              <a:rPr lang="en-US" dirty="0"/>
              <a:t>Add text or image</a:t>
            </a:r>
          </a:p>
        </p:txBody>
      </p:sp>
      <p:sp>
        <p:nvSpPr>
          <p:cNvPr id="13" name="Content Placeholder 4">
            <a:extLst>
              <a:ext uri="{FF2B5EF4-FFF2-40B4-BE49-F238E27FC236}">
                <a16:creationId xmlns:a16="http://schemas.microsoft.com/office/drawing/2014/main" id="{440D8A25-280D-54E5-045D-00BBA4114058}"/>
              </a:ext>
            </a:extLst>
          </p:cNvPr>
          <p:cNvSpPr>
            <a:spLocks noGrp="1"/>
          </p:cNvSpPr>
          <p:nvPr>
            <p:ph sz="quarter" idx="43" hasCustomPrompt="1"/>
          </p:nvPr>
        </p:nvSpPr>
        <p:spPr>
          <a:xfrm>
            <a:off x="8188297" y="3226302"/>
            <a:ext cx="2728721" cy="1980442"/>
          </a:xfrm>
          <a:prstGeom prst="rect">
            <a:avLst/>
          </a:prstGeom>
        </p:spPr>
        <p:txBody>
          <a:bodyPr anchor="ctr"/>
          <a:lstStyle>
            <a:lvl1pPr marL="0" indent="0" algn="ctr">
              <a:buNone/>
              <a:defRPr/>
            </a:lvl1pPr>
          </a:lstStyle>
          <a:p>
            <a:pPr lvl="0"/>
            <a:r>
              <a:rPr lang="en-US" dirty="0"/>
              <a:t>Add text or image</a:t>
            </a:r>
          </a:p>
        </p:txBody>
      </p:sp>
      <p:sp>
        <p:nvSpPr>
          <p:cNvPr id="14" name="Content Placeholder 3">
            <a:extLst>
              <a:ext uri="{FF2B5EF4-FFF2-40B4-BE49-F238E27FC236}">
                <a16:creationId xmlns:a16="http://schemas.microsoft.com/office/drawing/2014/main" id="{8A64B1FB-B97E-7BC7-5EA4-757C5015A8BD}"/>
              </a:ext>
            </a:extLst>
          </p:cNvPr>
          <p:cNvSpPr>
            <a:spLocks noGrp="1"/>
          </p:cNvSpPr>
          <p:nvPr>
            <p:ph sz="quarter" idx="44" hasCustomPrompt="1"/>
          </p:nvPr>
        </p:nvSpPr>
        <p:spPr>
          <a:xfrm>
            <a:off x="8188300" y="5361626"/>
            <a:ext cx="2728722" cy="445110"/>
          </a:xfrm>
        </p:spPr>
        <p:txBody>
          <a:bodyPr anchor="ctr">
            <a:normAutofit/>
          </a:bodyPr>
          <a:lstStyle>
            <a:lvl1pPr marL="0" indent="0" algn="ctr">
              <a:buNone/>
              <a:defRPr sz="2000" b="1"/>
            </a:lvl1pPr>
          </a:lstStyle>
          <a:p>
            <a:pPr lvl="0"/>
            <a:r>
              <a:rPr lang="en-US" dirty="0"/>
              <a:t>Add text or image</a:t>
            </a:r>
          </a:p>
        </p:txBody>
      </p:sp>
      <p:sp>
        <p:nvSpPr>
          <p:cNvPr id="16" name="Content Placeholder 3">
            <a:extLst>
              <a:ext uri="{FF2B5EF4-FFF2-40B4-BE49-F238E27FC236}">
                <a16:creationId xmlns:a16="http://schemas.microsoft.com/office/drawing/2014/main" id="{3B224095-F8EA-7AB9-3C71-9C12FACBCC05}"/>
              </a:ext>
            </a:extLst>
          </p:cNvPr>
          <p:cNvSpPr>
            <a:spLocks noGrp="1"/>
          </p:cNvSpPr>
          <p:nvPr>
            <p:ph sz="quarter" idx="45" hasCustomPrompt="1"/>
          </p:nvPr>
        </p:nvSpPr>
        <p:spPr>
          <a:xfrm>
            <a:off x="8188300" y="5806736"/>
            <a:ext cx="2728722" cy="913382"/>
          </a:xfrm>
        </p:spPr>
        <p:txBody>
          <a:bodyPr>
            <a:normAutofit/>
          </a:bodyPr>
          <a:lstStyle>
            <a:lvl1pPr marL="0" indent="0" algn="ctr">
              <a:buNone/>
              <a:defRPr sz="1800"/>
            </a:lvl1pPr>
          </a:lstStyle>
          <a:p>
            <a:pPr lvl="0"/>
            <a:r>
              <a:rPr lang="en-US" dirty="0"/>
              <a:t>Add text or image</a:t>
            </a:r>
          </a:p>
        </p:txBody>
      </p:sp>
      <p:pic>
        <p:nvPicPr>
          <p:cNvPr id="8" name="Picture 7" descr="Minnesota State logo.">
            <a:extLst>
              <a:ext uri="{FF2B5EF4-FFF2-40B4-BE49-F238E27FC236}">
                <a16:creationId xmlns:a16="http://schemas.microsoft.com/office/drawing/2014/main" id="{24F6401E-E9D4-01F4-FA60-52E40AC7EB61}"/>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117580" y="6272213"/>
            <a:ext cx="1188720" cy="402335"/>
          </a:xfrm>
          <a:prstGeom prst="rect">
            <a:avLst/>
          </a:prstGeom>
        </p:spPr>
      </p:pic>
      <p:sp>
        <p:nvSpPr>
          <p:cNvPr id="7" name="TextBox 6">
            <a:extLst>
              <a:ext uri="{FF2B5EF4-FFF2-40B4-BE49-F238E27FC236}">
                <a16:creationId xmlns:a16="http://schemas.microsoft.com/office/drawing/2014/main" id="{0C4ED0D2-716A-E12B-035E-26A8BD9AAF35}"/>
              </a:ext>
            </a:extLst>
          </p:cNvPr>
          <p:cNvSpPr txBox="1"/>
          <p:nvPr userDrawn="1"/>
        </p:nvSpPr>
        <p:spPr>
          <a:xfrm>
            <a:off x="11498580" y="6620947"/>
            <a:ext cx="457200" cy="200055"/>
          </a:xfrm>
          <a:prstGeom prst="rect">
            <a:avLst/>
          </a:prstGeom>
          <a:noFill/>
        </p:spPr>
        <p:txBody>
          <a:bodyPr wrap="square" rtlCol="0">
            <a:spAutoFit/>
          </a:bodyPr>
          <a:lstStyle/>
          <a:p>
            <a:pPr algn="ctr"/>
            <a:fld id="{D83FE643-7C41-44D2-A7F3-B4EB1EC4DD70}" type="slidenum">
              <a:rPr lang="en-US" sz="700" b="1" smtClean="0">
                <a:solidFill>
                  <a:srgbClr val="003C66"/>
                </a:solidFill>
              </a:rPr>
              <a:t>‹#›</a:t>
            </a:fld>
            <a:endParaRPr lang="en-US" sz="700" b="1">
              <a:solidFill>
                <a:srgbClr val="003C66"/>
              </a:solidFill>
            </a:endParaRPr>
          </a:p>
        </p:txBody>
      </p:sp>
    </p:spTree>
    <p:extLst>
      <p:ext uri="{BB962C8B-B14F-4D97-AF65-F5344CB8AC3E}">
        <p14:creationId xmlns:p14="http://schemas.microsoft.com/office/powerpoint/2010/main" val="257147685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4 image">
    <p:spTree>
      <p:nvGrpSpPr>
        <p:cNvPr id="1" name=""/>
        <p:cNvGrpSpPr/>
        <p:nvPr/>
      </p:nvGrpSpPr>
      <p:grpSpPr>
        <a:xfrm>
          <a:off x="0" y="0"/>
          <a:ext cx="0" cy="0"/>
          <a:chOff x="0" y="0"/>
          <a:chExt cx="0" cy="0"/>
        </a:xfrm>
      </p:grpSpPr>
      <p:grpSp>
        <p:nvGrpSpPr>
          <p:cNvPr id="25" name="Group 24">
            <a:extLst>
              <a:ext uri="{FF2B5EF4-FFF2-40B4-BE49-F238E27FC236}">
                <a16:creationId xmlns:a16="http://schemas.microsoft.com/office/drawing/2014/main" id="{3C07A582-CD87-A189-D6AD-EAAC5B7FF44A}"/>
              </a:ext>
              <a:ext uri="{C183D7F6-B498-43B3-948B-1728B52AA6E4}">
                <adec:decorative xmlns:adec="http://schemas.microsoft.com/office/drawing/2017/decorative" val="1"/>
              </a:ext>
            </a:extLst>
          </p:cNvPr>
          <p:cNvGrpSpPr/>
          <p:nvPr userDrawn="1"/>
        </p:nvGrpSpPr>
        <p:grpSpPr>
          <a:xfrm>
            <a:off x="0" y="-91440"/>
            <a:ext cx="12192000" cy="594447"/>
            <a:chOff x="0" y="-15903"/>
            <a:chExt cx="12192000" cy="594447"/>
          </a:xfrm>
        </p:grpSpPr>
        <p:cxnSp>
          <p:nvCxnSpPr>
            <p:cNvPr id="26" name="Straight Connector 25">
              <a:extLst>
                <a:ext uri="{FF2B5EF4-FFF2-40B4-BE49-F238E27FC236}">
                  <a16:creationId xmlns:a16="http://schemas.microsoft.com/office/drawing/2014/main" id="{CB4A0F5F-4D38-BB3A-74C0-03CCE408CBDC}"/>
                </a:ext>
              </a:extLst>
            </p:cNvPr>
            <p:cNvCxnSpPr>
              <a:cxnSpLocks/>
            </p:cNvCxnSpPr>
            <p:nvPr userDrawn="1"/>
          </p:nvCxnSpPr>
          <p:spPr>
            <a:xfrm>
              <a:off x="0" y="365125"/>
              <a:ext cx="12192000" cy="0"/>
            </a:xfrm>
            <a:prstGeom prst="line">
              <a:avLst/>
            </a:prstGeom>
            <a:ln w="38100"/>
          </p:spPr>
          <p:style>
            <a:lnRef idx="2">
              <a:schemeClr val="accent1"/>
            </a:lnRef>
            <a:fillRef idx="0">
              <a:schemeClr val="accent1"/>
            </a:fillRef>
            <a:effectRef idx="1">
              <a:schemeClr val="accent1"/>
            </a:effectRef>
            <a:fontRef idx="minor">
              <a:schemeClr val="tx1"/>
            </a:fontRef>
          </p:style>
        </p:cxnSp>
        <p:sp>
          <p:nvSpPr>
            <p:cNvPr id="27" name="Isosceles Triangle 26">
              <a:extLst>
                <a:ext uri="{FF2B5EF4-FFF2-40B4-BE49-F238E27FC236}">
                  <a16:creationId xmlns:a16="http://schemas.microsoft.com/office/drawing/2014/main" id="{A86DD342-6504-D3DC-D577-E0DE1D299CE3}"/>
                </a:ext>
              </a:extLst>
            </p:cNvPr>
            <p:cNvSpPr/>
            <p:nvPr userDrawn="1"/>
          </p:nvSpPr>
          <p:spPr>
            <a:xfrm rot="10800000">
              <a:off x="356586" y="213420"/>
              <a:ext cx="963228" cy="365124"/>
            </a:xfrm>
            <a:prstGeom prst="triangle">
              <a:avLst/>
            </a:prstGeom>
            <a:solidFill>
              <a:schemeClr val="tx2"/>
            </a:solidFill>
            <a:ln w="38100">
              <a:solidFill>
                <a:schemeClr val="accent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8" name="Rectangle 27">
              <a:extLst>
                <a:ext uri="{FF2B5EF4-FFF2-40B4-BE49-F238E27FC236}">
                  <a16:creationId xmlns:a16="http://schemas.microsoft.com/office/drawing/2014/main" id="{A42093FC-D776-EBE4-5D5F-632B50086F5F}"/>
                </a:ext>
              </a:extLst>
            </p:cNvPr>
            <p:cNvSpPr/>
            <p:nvPr userDrawn="1"/>
          </p:nvSpPr>
          <p:spPr>
            <a:xfrm>
              <a:off x="0" y="-15903"/>
              <a:ext cx="12192000" cy="365126"/>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a:t> </a:t>
              </a:r>
            </a:p>
          </p:txBody>
        </p:sp>
      </p:grpSp>
      <p:sp>
        <p:nvSpPr>
          <p:cNvPr id="2" name="Title 1">
            <a:extLst>
              <a:ext uri="{FF2B5EF4-FFF2-40B4-BE49-F238E27FC236}">
                <a16:creationId xmlns:a16="http://schemas.microsoft.com/office/drawing/2014/main" id="{A921798E-2B93-3458-8E93-29F46FAB2E0C}"/>
              </a:ext>
            </a:extLst>
          </p:cNvPr>
          <p:cNvSpPr>
            <a:spLocks noGrp="1"/>
          </p:cNvSpPr>
          <p:nvPr>
            <p:ph type="title"/>
          </p:nvPr>
        </p:nvSpPr>
        <p:spPr/>
        <p:txBody>
          <a:bodyPr/>
          <a:lstStyle/>
          <a:p>
            <a:r>
              <a:rPr lang="en-US"/>
              <a:t>Click to edit Master title style</a:t>
            </a:r>
          </a:p>
        </p:txBody>
      </p:sp>
      <p:sp>
        <p:nvSpPr>
          <p:cNvPr id="7" name="TextBox 6">
            <a:extLst>
              <a:ext uri="{FF2B5EF4-FFF2-40B4-BE49-F238E27FC236}">
                <a16:creationId xmlns:a16="http://schemas.microsoft.com/office/drawing/2014/main" id="{0C4ED0D2-716A-E12B-035E-26A8BD9AAF35}"/>
              </a:ext>
            </a:extLst>
          </p:cNvPr>
          <p:cNvSpPr txBox="1"/>
          <p:nvPr userDrawn="1"/>
        </p:nvSpPr>
        <p:spPr>
          <a:xfrm>
            <a:off x="11498580" y="6620947"/>
            <a:ext cx="457200" cy="200055"/>
          </a:xfrm>
          <a:prstGeom prst="rect">
            <a:avLst/>
          </a:prstGeom>
          <a:noFill/>
        </p:spPr>
        <p:txBody>
          <a:bodyPr wrap="square" rtlCol="0">
            <a:spAutoFit/>
          </a:bodyPr>
          <a:lstStyle/>
          <a:p>
            <a:pPr algn="ctr"/>
            <a:fld id="{D83FE643-7C41-44D2-A7F3-B4EB1EC4DD70}" type="slidenum">
              <a:rPr lang="en-US" sz="700" b="1" smtClean="0">
                <a:solidFill>
                  <a:srgbClr val="003C66"/>
                </a:solidFill>
              </a:rPr>
              <a:t>‹#›</a:t>
            </a:fld>
            <a:endParaRPr lang="en-US" sz="700" b="1">
              <a:solidFill>
                <a:srgbClr val="003C66"/>
              </a:solidFill>
            </a:endParaRPr>
          </a:p>
        </p:txBody>
      </p:sp>
      <p:sp>
        <p:nvSpPr>
          <p:cNvPr id="3" name="Text Placeholder 18">
            <a:extLst>
              <a:ext uri="{FF2B5EF4-FFF2-40B4-BE49-F238E27FC236}">
                <a16:creationId xmlns:a16="http://schemas.microsoft.com/office/drawing/2014/main" id="{2D2438D1-CD5E-B884-EFC3-D79800F4108D}"/>
              </a:ext>
            </a:extLst>
          </p:cNvPr>
          <p:cNvSpPr>
            <a:spLocks noGrp="1"/>
          </p:cNvSpPr>
          <p:nvPr>
            <p:ph type="body" sz="quarter" idx="18"/>
          </p:nvPr>
        </p:nvSpPr>
        <p:spPr>
          <a:xfrm>
            <a:off x="838200" y="1828518"/>
            <a:ext cx="10515600" cy="838488"/>
          </a:xfrm>
        </p:spPr>
        <p:txBody>
          <a:bodyPr>
            <a:normAutofit/>
          </a:bodyPr>
          <a:lstStyle>
            <a:lvl1pPr marL="0" indent="0">
              <a:spcBef>
                <a:spcPts val="0"/>
              </a:spcBef>
              <a:spcAft>
                <a:spcPts val="0"/>
              </a:spcAft>
              <a:buNone/>
              <a:defRPr sz="1800"/>
            </a:lvl1pPr>
          </a:lstStyle>
          <a:p>
            <a:pPr lvl="0"/>
            <a:r>
              <a:rPr lang="en-US"/>
              <a:t>Click to edit Master text styles</a:t>
            </a:r>
          </a:p>
        </p:txBody>
      </p:sp>
      <p:sp>
        <p:nvSpPr>
          <p:cNvPr id="6" name="Content Placeholder 4">
            <a:extLst>
              <a:ext uri="{FF2B5EF4-FFF2-40B4-BE49-F238E27FC236}">
                <a16:creationId xmlns:a16="http://schemas.microsoft.com/office/drawing/2014/main" id="{E8AE1B30-FDBF-70CA-C90D-683CF98040FC}"/>
              </a:ext>
            </a:extLst>
          </p:cNvPr>
          <p:cNvSpPr>
            <a:spLocks noGrp="1"/>
          </p:cNvSpPr>
          <p:nvPr>
            <p:ph sz="quarter" idx="37" hasCustomPrompt="1"/>
          </p:nvPr>
        </p:nvSpPr>
        <p:spPr>
          <a:xfrm>
            <a:off x="838201" y="2813459"/>
            <a:ext cx="1888210" cy="1856789"/>
          </a:xfrm>
          <a:prstGeom prst="rect">
            <a:avLst/>
          </a:prstGeom>
        </p:spPr>
        <p:txBody>
          <a:bodyPr anchor="ctr"/>
          <a:lstStyle>
            <a:lvl1pPr marL="0" indent="0" algn="ctr">
              <a:buNone/>
              <a:defRPr/>
            </a:lvl1pPr>
          </a:lstStyle>
          <a:p>
            <a:pPr lvl="0"/>
            <a:r>
              <a:rPr lang="en-US" dirty="0"/>
              <a:t>Add text or image</a:t>
            </a:r>
          </a:p>
        </p:txBody>
      </p:sp>
      <p:sp>
        <p:nvSpPr>
          <p:cNvPr id="9" name="Content Placeholder 3">
            <a:extLst>
              <a:ext uri="{FF2B5EF4-FFF2-40B4-BE49-F238E27FC236}">
                <a16:creationId xmlns:a16="http://schemas.microsoft.com/office/drawing/2014/main" id="{697E54BE-F7FB-0FD1-DFCC-82D93EF7C345}"/>
              </a:ext>
            </a:extLst>
          </p:cNvPr>
          <p:cNvSpPr>
            <a:spLocks noGrp="1"/>
          </p:cNvSpPr>
          <p:nvPr>
            <p:ph sz="quarter" idx="38" hasCustomPrompt="1"/>
          </p:nvPr>
        </p:nvSpPr>
        <p:spPr>
          <a:xfrm>
            <a:off x="2937210" y="2813459"/>
            <a:ext cx="3001217" cy="608377"/>
          </a:xfrm>
        </p:spPr>
        <p:txBody>
          <a:bodyPr anchor="ctr">
            <a:normAutofit/>
          </a:bodyPr>
          <a:lstStyle>
            <a:lvl1pPr marL="0" indent="0" algn="ctr">
              <a:buNone/>
              <a:defRPr sz="2000" b="1"/>
            </a:lvl1pPr>
          </a:lstStyle>
          <a:p>
            <a:pPr lvl="0"/>
            <a:r>
              <a:rPr lang="en-US" dirty="0"/>
              <a:t>Add text or image</a:t>
            </a:r>
          </a:p>
        </p:txBody>
      </p:sp>
      <p:sp>
        <p:nvSpPr>
          <p:cNvPr id="12" name="Content Placeholder 3">
            <a:extLst>
              <a:ext uri="{FF2B5EF4-FFF2-40B4-BE49-F238E27FC236}">
                <a16:creationId xmlns:a16="http://schemas.microsoft.com/office/drawing/2014/main" id="{C568F627-C9C0-C392-5EFB-2193D4305083}"/>
              </a:ext>
            </a:extLst>
          </p:cNvPr>
          <p:cNvSpPr>
            <a:spLocks noGrp="1"/>
          </p:cNvSpPr>
          <p:nvPr>
            <p:ph sz="quarter" idx="39" hasCustomPrompt="1"/>
          </p:nvPr>
        </p:nvSpPr>
        <p:spPr>
          <a:xfrm>
            <a:off x="2937209" y="3417345"/>
            <a:ext cx="3001217" cy="1248411"/>
          </a:xfrm>
        </p:spPr>
        <p:txBody>
          <a:bodyPr>
            <a:normAutofit/>
          </a:bodyPr>
          <a:lstStyle>
            <a:lvl1pPr marL="0" indent="0" algn="ctr">
              <a:buNone/>
              <a:defRPr sz="1800"/>
            </a:lvl1pPr>
          </a:lstStyle>
          <a:p>
            <a:pPr lvl="0"/>
            <a:r>
              <a:rPr lang="en-US" dirty="0"/>
              <a:t>Add text or image</a:t>
            </a:r>
          </a:p>
        </p:txBody>
      </p:sp>
      <p:sp>
        <p:nvSpPr>
          <p:cNvPr id="13" name="Content Placeholder 4">
            <a:extLst>
              <a:ext uri="{FF2B5EF4-FFF2-40B4-BE49-F238E27FC236}">
                <a16:creationId xmlns:a16="http://schemas.microsoft.com/office/drawing/2014/main" id="{B375BB83-7A57-DD03-5486-C19FC2B6DC9D}"/>
              </a:ext>
            </a:extLst>
          </p:cNvPr>
          <p:cNvSpPr>
            <a:spLocks noGrp="1"/>
          </p:cNvSpPr>
          <p:nvPr>
            <p:ph sz="quarter" idx="40" hasCustomPrompt="1"/>
          </p:nvPr>
        </p:nvSpPr>
        <p:spPr>
          <a:xfrm>
            <a:off x="6295054" y="2813459"/>
            <a:ext cx="1888210" cy="1856789"/>
          </a:xfrm>
          <a:prstGeom prst="rect">
            <a:avLst/>
          </a:prstGeom>
        </p:spPr>
        <p:txBody>
          <a:bodyPr anchor="ctr"/>
          <a:lstStyle>
            <a:lvl1pPr marL="0" indent="0" algn="ctr">
              <a:buNone/>
              <a:defRPr/>
            </a:lvl1pPr>
          </a:lstStyle>
          <a:p>
            <a:pPr lvl="0"/>
            <a:r>
              <a:rPr lang="en-US" dirty="0"/>
              <a:t>Add text or image</a:t>
            </a:r>
          </a:p>
        </p:txBody>
      </p:sp>
      <p:sp>
        <p:nvSpPr>
          <p:cNvPr id="14" name="Content Placeholder 3">
            <a:extLst>
              <a:ext uri="{FF2B5EF4-FFF2-40B4-BE49-F238E27FC236}">
                <a16:creationId xmlns:a16="http://schemas.microsoft.com/office/drawing/2014/main" id="{474D0581-BC40-9CD2-5E6F-F61BE391A422}"/>
              </a:ext>
            </a:extLst>
          </p:cNvPr>
          <p:cNvSpPr>
            <a:spLocks noGrp="1"/>
          </p:cNvSpPr>
          <p:nvPr>
            <p:ph sz="quarter" idx="41" hasCustomPrompt="1"/>
          </p:nvPr>
        </p:nvSpPr>
        <p:spPr>
          <a:xfrm>
            <a:off x="8394063" y="2813459"/>
            <a:ext cx="3001217" cy="608377"/>
          </a:xfrm>
        </p:spPr>
        <p:txBody>
          <a:bodyPr anchor="ctr">
            <a:normAutofit/>
          </a:bodyPr>
          <a:lstStyle>
            <a:lvl1pPr marL="0" indent="0" algn="ctr">
              <a:buNone/>
              <a:defRPr sz="2000" b="1"/>
            </a:lvl1pPr>
          </a:lstStyle>
          <a:p>
            <a:pPr lvl="0"/>
            <a:r>
              <a:rPr lang="en-US" dirty="0"/>
              <a:t>Add text or image</a:t>
            </a:r>
          </a:p>
        </p:txBody>
      </p:sp>
      <p:sp>
        <p:nvSpPr>
          <p:cNvPr id="16" name="Content Placeholder 3">
            <a:extLst>
              <a:ext uri="{FF2B5EF4-FFF2-40B4-BE49-F238E27FC236}">
                <a16:creationId xmlns:a16="http://schemas.microsoft.com/office/drawing/2014/main" id="{B2C0630A-B631-7D95-7A4F-E5B6A1610A19}"/>
              </a:ext>
            </a:extLst>
          </p:cNvPr>
          <p:cNvSpPr>
            <a:spLocks noGrp="1"/>
          </p:cNvSpPr>
          <p:nvPr>
            <p:ph sz="quarter" idx="42" hasCustomPrompt="1"/>
          </p:nvPr>
        </p:nvSpPr>
        <p:spPr>
          <a:xfrm>
            <a:off x="8394062" y="3427020"/>
            <a:ext cx="3001217" cy="1248411"/>
          </a:xfrm>
        </p:spPr>
        <p:txBody>
          <a:bodyPr>
            <a:normAutofit/>
          </a:bodyPr>
          <a:lstStyle>
            <a:lvl1pPr marL="0" indent="0" algn="ctr">
              <a:buNone/>
              <a:defRPr sz="1800"/>
            </a:lvl1pPr>
          </a:lstStyle>
          <a:p>
            <a:pPr lvl="0"/>
            <a:r>
              <a:rPr lang="en-US" dirty="0"/>
              <a:t>Add text or image</a:t>
            </a:r>
          </a:p>
        </p:txBody>
      </p:sp>
      <p:sp>
        <p:nvSpPr>
          <p:cNvPr id="23" name="Content Placeholder 4">
            <a:extLst>
              <a:ext uri="{FF2B5EF4-FFF2-40B4-BE49-F238E27FC236}">
                <a16:creationId xmlns:a16="http://schemas.microsoft.com/office/drawing/2014/main" id="{D9EFAD20-28A5-1B78-B8B7-EB1D0B2071D9}"/>
              </a:ext>
            </a:extLst>
          </p:cNvPr>
          <p:cNvSpPr>
            <a:spLocks noGrp="1"/>
          </p:cNvSpPr>
          <p:nvPr>
            <p:ph sz="quarter" idx="43" hasCustomPrompt="1"/>
          </p:nvPr>
        </p:nvSpPr>
        <p:spPr>
          <a:xfrm>
            <a:off x="838200" y="4863329"/>
            <a:ext cx="1888210" cy="1856789"/>
          </a:xfrm>
          <a:prstGeom prst="rect">
            <a:avLst/>
          </a:prstGeom>
        </p:spPr>
        <p:txBody>
          <a:bodyPr anchor="ctr"/>
          <a:lstStyle>
            <a:lvl1pPr marL="0" indent="0" algn="ctr">
              <a:buNone/>
              <a:defRPr/>
            </a:lvl1pPr>
          </a:lstStyle>
          <a:p>
            <a:pPr lvl="0"/>
            <a:r>
              <a:rPr lang="en-US" dirty="0"/>
              <a:t>Add text or image</a:t>
            </a:r>
          </a:p>
        </p:txBody>
      </p:sp>
      <p:sp>
        <p:nvSpPr>
          <p:cNvPr id="24" name="Content Placeholder 3">
            <a:extLst>
              <a:ext uri="{FF2B5EF4-FFF2-40B4-BE49-F238E27FC236}">
                <a16:creationId xmlns:a16="http://schemas.microsoft.com/office/drawing/2014/main" id="{E507F341-A03E-B28A-95BA-C2220F5AF911}"/>
              </a:ext>
            </a:extLst>
          </p:cNvPr>
          <p:cNvSpPr>
            <a:spLocks noGrp="1"/>
          </p:cNvSpPr>
          <p:nvPr>
            <p:ph sz="quarter" idx="44" hasCustomPrompt="1"/>
          </p:nvPr>
        </p:nvSpPr>
        <p:spPr>
          <a:xfrm>
            <a:off x="2937209" y="4863329"/>
            <a:ext cx="3001217" cy="608377"/>
          </a:xfrm>
        </p:spPr>
        <p:txBody>
          <a:bodyPr anchor="ctr">
            <a:normAutofit/>
          </a:bodyPr>
          <a:lstStyle>
            <a:lvl1pPr marL="0" indent="0" algn="ctr">
              <a:buNone/>
              <a:defRPr sz="2000" b="1"/>
            </a:lvl1pPr>
          </a:lstStyle>
          <a:p>
            <a:pPr lvl="0"/>
            <a:r>
              <a:rPr lang="en-US" dirty="0"/>
              <a:t>Add text or image</a:t>
            </a:r>
          </a:p>
        </p:txBody>
      </p:sp>
      <p:sp>
        <p:nvSpPr>
          <p:cNvPr id="29" name="Content Placeholder 3">
            <a:extLst>
              <a:ext uri="{FF2B5EF4-FFF2-40B4-BE49-F238E27FC236}">
                <a16:creationId xmlns:a16="http://schemas.microsoft.com/office/drawing/2014/main" id="{55F0328B-1E58-5373-D5A0-C779B587DAAD}"/>
              </a:ext>
            </a:extLst>
          </p:cNvPr>
          <p:cNvSpPr>
            <a:spLocks noGrp="1"/>
          </p:cNvSpPr>
          <p:nvPr>
            <p:ph sz="quarter" idx="45" hasCustomPrompt="1"/>
          </p:nvPr>
        </p:nvSpPr>
        <p:spPr>
          <a:xfrm>
            <a:off x="2937208" y="5471707"/>
            <a:ext cx="3001217" cy="1248411"/>
          </a:xfrm>
        </p:spPr>
        <p:txBody>
          <a:bodyPr>
            <a:normAutofit/>
          </a:bodyPr>
          <a:lstStyle>
            <a:lvl1pPr marL="0" indent="0" algn="ctr">
              <a:buNone/>
              <a:defRPr sz="1800"/>
            </a:lvl1pPr>
          </a:lstStyle>
          <a:p>
            <a:pPr lvl="0"/>
            <a:r>
              <a:rPr lang="en-US" dirty="0"/>
              <a:t>Add text or image</a:t>
            </a:r>
          </a:p>
        </p:txBody>
      </p:sp>
      <p:sp>
        <p:nvSpPr>
          <p:cNvPr id="30" name="Content Placeholder 4">
            <a:extLst>
              <a:ext uri="{FF2B5EF4-FFF2-40B4-BE49-F238E27FC236}">
                <a16:creationId xmlns:a16="http://schemas.microsoft.com/office/drawing/2014/main" id="{1DDC7677-82C9-9181-F76E-05FA9348B739}"/>
              </a:ext>
            </a:extLst>
          </p:cNvPr>
          <p:cNvSpPr>
            <a:spLocks noGrp="1"/>
          </p:cNvSpPr>
          <p:nvPr>
            <p:ph sz="quarter" idx="46" hasCustomPrompt="1"/>
          </p:nvPr>
        </p:nvSpPr>
        <p:spPr>
          <a:xfrm>
            <a:off x="6295053" y="4863329"/>
            <a:ext cx="1888210" cy="1856789"/>
          </a:xfrm>
          <a:prstGeom prst="rect">
            <a:avLst/>
          </a:prstGeom>
        </p:spPr>
        <p:txBody>
          <a:bodyPr anchor="ctr"/>
          <a:lstStyle>
            <a:lvl1pPr marL="0" indent="0" algn="ctr">
              <a:buNone/>
              <a:defRPr/>
            </a:lvl1pPr>
          </a:lstStyle>
          <a:p>
            <a:pPr lvl="0"/>
            <a:r>
              <a:rPr lang="en-US" dirty="0"/>
              <a:t>Add text or image</a:t>
            </a:r>
          </a:p>
        </p:txBody>
      </p:sp>
      <p:sp>
        <p:nvSpPr>
          <p:cNvPr id="31" name="Content Placeholder 3">
            <a:extLst>
              <a:ext uri="{FF2B5EF4-FFF2-40B4-BE49-F238E27FC236}">
                <a16:creationId xmlns:a16="http://schemas.microsoft.com/office/drawing/2014/main" id="{7FF05C69-835A-547F-94B7-C4731685145E}"/>
              </a:ext>
            </a:extLst>
          </p:cNvPr>
          <p:cNvSpPr>
            <a:spLocks noGrp="1"/>
          </p:cNvSpPr>
          <p:nvPr>
            <p:ph sz="quarter" idx="47" hasCustomPrompt="1"/>
          </p:nvPr>
        </p:nvSpPr>
        <p:spPr>
          <a:xfrm>
            <a:off x="8394062" y="4863329"/>
            <a:ext cx="3001217" cy="608377"/>
          </a:xfrm>
        </p:spPr>
        <p:txBody>
          <a:bodyPr anchor="ctr">
            <a:normAutofit/>
          </a:bodyPr>
          <a:lstStyle>
            <a:lvl1pPr marL="0" indent="0" algn="ctr">
              <a:buNone/>
              <a:defRPr sz="2000" b="1"/>
            </a:lvl1pPr>
          </a:lstStyle>
          <a:p>
            <a:pPr lvl="0"/>
            <a:r>
              <a:rPr lang="en-US" dirty="0"/>
              <a:t>Add text or image</a:t>
            </a:r>
          </a:p>
        </p:txBody>
      </p:sp>
      <p:sp>
        <p:nvSpPr>
          <p:cNvPr id="32" name="Content Placeholder 3">
            <a:extLst>
              <a:ext uri="{FF2B5EF4-FFF2-40B4-BE49-F238E27FC236}">
                <a16:creationId xmlns:a16="http://schemas.microsoft.com/office/drawing/2014/main" id="{68782345-0089-F5AF-F2E2-184CA5F85AD9}"/>
              </a:ext>
            </a:extLst>
          </p:cNvPr>
          <p:cNvSpPr>
            <a:spLocks noGrp="1"/>
          </p:cNvSpPr>
          <p:nvPr>
            <p:ph sz="quarter" idx="48" hasCustomPrompt="1"/>
          </p:nvPr>
        </p:nvSpPr>
        <p:spPr>
          <a:xfrm>
            <a:off x="8394061" y="5464928"/>
            <a:ext cx="3001217" cy="1248411"/>
          </a:xfrm>
        </p:spPr>
        <p:txBody>
          <a:bodyPr>
            <a:normAutofit/>
          </a:bodyPr>
          <a:lstStyle>
            <a:lvl1pPr marL="0" indent="0" algn="ctr">
              <a:buNone/>
              <a:defRPr sz="1800"/>
            </a:lvl1pPr>
          </a:lstStyle>
          <a:p>
            <a:pPr lvl="0"/>
            <a:r>
              <a:rPr lang="en-US" dirty="0"/>
              <a:t>Add text or image</a:t>
            </a:r>
          </a:p>
        </p:txBody>
      </p:sp>
      <p:pic>
        <p:nvPicPr>
          <p:cNvPr id="8" name="Picture 7" descr="Minnesota State logo.">
            <a:extLst>
              <a:ext uri="{FF2B5EF4-FFF2-40B4-BE49-F238E27FC236}">
                <a16:creationId xmlns:a16="http://schemas.microsoft.com/office/drawing/2014/main" id="{24F6401E-E9D4-01F4-FA60-52E40AC7EB61}"/>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117580" y="6272213"/>
            <a:ext cx="1188720" cy="402335"/>
          </a:xfrm>
          <a:prstGeom prst="rect">
            <a:avLst/>
          </a:prstGeom>
        </p:spPr>
      </p:pic>
    </p:spTree>
    <p:extLst>
      <p:ext uri="{BB962C8B-B14F-4D97-AF65-F5344CB8AC3E}">
        <p14:creationId xmlns:p14="http://schemas.microsoft.com/office/powerpoint/2010/main" val="83346550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3 image">
    <p:spTree>
      <p:nvGrpSpPr>
        <p:cNvPr id="1" name=""/>
        <p:cNvGrpSpPr/>
        <p:nvPr/>
      </p:nvGrpSpPr>
      <p:grpSpPr>
        <a:xfrm>
          <a:off x="0" y="0"/>
          <a:ext cx="0" cy="0"/>
          <a:chOff x="0" y="0"/>
          <a:chExt cx="0" cy="0"/>
        </a:xfrm>
      </p:grpSpPr>
      <p:grpSp>
        <p:nvGrpSpPr>
          <p:cNvPr id="25" name="Group 24">
            <a:extLst>
              <a:ext uri="{FF2B5EF4-FFF2-40B4-BE49-F238E27FC236}">
                <a16:creationId xmlns:a16="http://schemas.microsoft.com/office/drawing/2014/main" id="{3C07A582-CD87-A189-D6AD-EAAC5B7FF44A}"/>
              </a:ext>
              <a:ext uri="{C183D7F6-B498-43B3-948B-1728B52AA6E4}">
                <adec:decorative xmlns:adec="http://schemas.microsoft.com/office/drawing/2017/decorative" val="1"/>
              </a:ext>
            </a:extLst>
          </p:cNvPr>
          <p:cNvGrpSpPr/>
          <p:nvPr userDrawn="1"/>
        </p:nvGrpSpPr>
        <p:grpSpPr>
          <a:xfrm>
            <a:off x="0" y="-91440"/>
            <a:ext cx="12192000" cy="594447"/>
            <a:chOff x="0" y="-15903"/>
            <a:chExt cx="12192000" cy="594447"/>
          </a:xfrm>
        </p:grpSpPr>
        <p:cxnSp>
          <p:nvCxnSpPr>
            <p:cNvPr id="26" name="Straight Connector 25">
              <a:extLst>
                <a:ext uri="{FF2B5EF4-FFF2-40B4-BE49-F238E27FC236}">
                  <a16:creationId xmlns:a16="http://schemas.microsoft.com/office/drawing/2014/main" id="{CB4A0F5F-4D38-BB3A-74C0-03CCE408CBDC}"/>
                </a:ext>
              </a:extLst>
            </p:cNvPr>
            <p:cNvCxnSpPr>
              <a:cxnSpLocks/>
            </p:cNvCxnSpPr>
            <p:nvPr userDrawn="1"/>
          </p:nvCxnSpPr>
          <p:spPr>
            <a:xfrm>
              <a:off x="0" y="365125"/>
              <a:ext cx="12192000" cy="0"/>
            </a:xfrm>
            <a:prstGeom prst="line">
              <a:avLst/>
            </a:prstGeom>
            <a:ln w="38100"/>
          </p:spPr>
          <p:style>
            <a:lnRef idx="2">
              <a:schemeClr val="accent1"/>
            </a:lnRef>
            <a:fillRef idx="0">
              <a:schemeClr val="accent1"/>
            </a:fillRef>
            <a:effectRef idx="1">
              <a:schemeClr val="accent1"/>
            </a:effectRef>
            <a:fontRef idx="minor">
              <a:schemeClr val="tx1"/>
            </a:fontRef>
          </p:style>
        </p:cxnSp>
        <p:sp>
          <p:nvSpPr>
            <p:cNvPr id="27" name="Isosceles Triangle 26">
              <a:extLst>
                <a:ext uri="{FF2B5EF4-FFF2-40B4-BE49-F238E27FC236}">
                  <a16:creationId xmlns:a16="http://schemas.microsoft.com/office/drawing/2014/main" id="{A86DD342-6504-D3DC-D577-E0DE1D299CE3}"/>
                </a:ext>
              </a:extLst>
            </p:cNvPr>
            <p:cNvSpPr/>
            <p:nvPr userDrawn="1"/>
          </p:nvSpPr>
          <p:spPr>
            <a:xfrm rot="10800000">
              <a:off x="356586" y="213420"/>
              <a:ext cx="963228" cy="365124"/>
            </a:xfrm>
            <a:prstGeom prst="triangle">
              <a:avLst/>
            </a:prstGeom>
            <a:solidFill>
              <a:schemeClr val="tx2"/>
            </a:solidFill>
            <a:ln w="38100">
              <a:solidFill>
                <a:schemeClr val="accent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8" name="Rectangle 27">
              <a:extLst>
                <a:ext uri="{FF2B5EF4-FFF2-40B4-BE49-F238E27FC236}">
                  <a16:creationId xmlns:a16="http://schemas.microsoft.com/office/drawing/2014/main" id="{A42093FC-D776-EBE4-5D5F-632B50086F5F}"/>
                </a:ext>
              </a:extLst>
            </p:cNvPr>
            <p:cNvSpPr/>
            <p:nvPr userDrawn="1"/>
          </p:nvSpPr>
          <p:spPr>
            <a:xfrm>
              <a:off x="0" y="-15903"/>
              <a:ext cx="12192000" cy="365126"/>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a:t> </a:t>
              </a:r>
            </a:p>
          </p:txBody>
        </p:sp>
      </p:grpSp>
      <p:sp>
        <p:nvSpPr>
          <p:cNvPr id="2" name="Title 1">
            <a:extLst>
              <a:ext uri="{FF2B5EF4-FFF2-40B4-BE49-F238E27FC236}">
                <a16:creationId xmlns:a16="http://schemas.microsoft.com/office/drawing/2014/main" id="{A921798E-2B93-3458-8E93-29F46FAB2E0C}"/>
              </a:ext>
            </a:extLst>
          </p:cNvPr>
          <p:cNvSpPr>
            <a:spLocks noGrp="1"/>
          </p:cNvSpPr>
          <p:nvPr>
            <p:ph type="title"/>
          </p:nvPr>
        </p:nvSpPr>
        <p:spPr/>
        <p:txBody>
          <a:bodyPr/>
          <a:lstStyle/>
          <a:p>
            <a:r>
              <a:rPr lang="en-US"/>
              <a:t>Click to edit Master title style</a:t>
            </a:r>
          </a:p>
        </p:txBody>
      </p:sp>
      <p:sp>
        <p:nvSpPr>
          <p:cNvPr id="6" name="Text Placeholder 18">
            <a:extLst>
              <a:ext uri="{FF2B5EF4-FFF2-40B4-BE49-F238E27FC236}">
                <a16:creationId xmlns:a16="http://schemas.microsoft.com/office/drawing/2014/main" id="{1DAF53D0-AA48-073E-513F-773038B3FB95}"/>
              </a:ext>
            </a:extLst>
          </p:cNvPr>
          <p:cNvSpPr>
            <a:spLocks noGrp="1"/>
          </p:cNvSpPr>
          <p:nvPr>
            <p:ph type="body" sz="quarter" idx="18"/>
          </p:nvPr>
        </p:nvSpPr>
        <p:spPr>
          <a:xfrm>
            <a:off x="838200" y="1828518"/>
            <a:ext cx="10515600" cy="838488"/>
          </a:xfrm>
        </p:spPr>
        <p:txBody>
          <a:bodyPr>
            <a:normAutofit/>
          </a:bodyPr>
          <a:lstStyle>
            <a:lvl1pPr marL="0" indent="0">
              <a:spcBef>
                <a:spcPts val="0"/>
              </a:spcBef>
              <a:spcAft>
                <a:spcPts val="0"/>
              </a:spcAft>
              <a:buNone/>
              <a:defRPr sz="1800"/>
            </a:lvl1pPr>
          </a:lstStyle>
          <a:p>
            <a:pPr lvl="0"/>
            <a:r>
              <a:rPr lang="en-US"/>
              <a:t>Click to edit Master text styles</a:t>
            </a:r>
          </a:p>
        </p:txBody>
      </p:sp>
      <p:sp>
        <p:nvSpPr>
          <p:cNvPr id="3" name="Content Placeholder 4">
            <a:extLst>
              <a:ext uri="{FF2B5EF4-FFF2-40B4-BE49-F238E27FC236}">
                <a16:creationId xmlns:a16="http://schemas.microsoft.com/office/drawing/2014/main" id="{05E7FE8E-998F-010C-D5BF-0490B4E07E2D}"/>
              </a:ext>
            </a:extLst>
          </p:cNvPr>
          <p:cNvSpPr>
            <a:spLocks noGrp="1"/>
          </p:cNvSpPr>
          <p:nvPr>
            <p:ph sz="quarter" idx="37" hasCustomPrompt="1"/>
          </p:nvPr>
        </p:nvSpPr>
        <p:spPr>
          <a:xfrm>
            <a:off x="838200" y="2796357"/>
            <a:ext cx="1888210" cy="1980442"/>
          </a:xfrm>
          <a:prstGeom prst="rect">
            <a:avLst/>
          </a:prstGeom>
        </p:spPr>
        <p:txBody>
          <a:bodyPr anchor="ctr"/>
          <a:lstStyle>
            <a:lvl1pPr marL="0" indent="0" algn="ctr">
              <a:buNone/>
              <a:defRPr/>
            </a:lvl1pPr>
          </a:lstStyle>
          <a:p>
            <a:pPr lvl="0"/>
            <a:r>
              <a:rPr lang="en-US" dirty="0"/>
              <a:t>Add text or image</a:t>
            </a:r>
          </a:p>
        </p:txBody>
      </p:sp>
      <p:sp>
        <p:nvSpPr>
          <p:cNvPr id="4" name="Content Placeholder 3">
            <a:extLst>
              <a:ext uri="{FF2B5EF4-FFF2-40B4-BE49-F238E27FC236}">
                <a16:creationId xmlns:a16="http://schemas.microsoft.com/office/drawing/2014/main" id="{B7549C65-213E-DA8B-A104-3D88D8CFCC8C}"/>
              </a:ext>
            </a:extLst>
          </p:cNvPr>
          <p:cNvSpPr>
            <a:spLocks noGrp="1"/>
          </p:cNvSpPr>
          <p:nvPr>
            <p:ph sz="quarter" idx="38" hasCustomPrompt="1"/>
          </p:nvPr>
        </p:nvSpPr>
        <p:spPr>
          <a:xfrm>
            <a:off x="2877722" y="2796357"/>
            <a:ext cx="3001217" cy="1023517"/>
          </a:xfrm>
        </p:spPr>
        <p:txBody>
          <a:bodyPr anchor="ctr">
            <a:normAutofit/>
          </a:bodyPr>
          <a:lstStyle>
            <a:lvl1pPr marL="0" indent="0" algn="ctr">
              <a:buNone/>
              <a:defRPr sz="2000" b="1"/>
            </a:lvl1pPr>
          </a:lstStyle>
          <a:p>
            <a:pPr lvl="0"/>
            <a:r>
              <a:rPr lang="en-US" dirty="0"/>
              <a:t>Add text or image</a:t>
            </a:r>
          </a:p>
        </p:txBody>
      </p:sp>
      <p:sp>
        <p:nvSpPr>
          <p:cNvPr id="5" name="Content Placeholder 3">
            <a:extLst>
              <a:ext uri="{FF2B5EF4-FFF2-40B4-BE49-F238E27FC236}">
                <a16:creationId xmlns:a16="http://schemas.microsoft.com/office/drawing/2014/main" id="{DC6BC399-4675-CD39-C5F5-8FBE3601F79A}"/>
              </a:ext>
            </a:extLst>
          </p:cNvPr>
          <p:cNvSpPr>
            <a:spLocks noGrp="1"/>
          </p:cNvSpPr>
          <p:nvPr>
            <p:ph sz="quarter" idx="39" hasCustomPrompt="1"/>
          </p:nvPr>
        </p:nvSpPr>
        <p:spPr>
          <a:xfrm>
            <a:off x="2877722" y="3819874"/>
            <a:ext cx="3001217" cy="2854674"/>
          </a:xfrm>
        </p:spPr>
        <p:txBody>
          <a:bodyPr>
            <a:normAutofit/>
          </a:bodyPr>
          <a:lstStyle>
            <a:lvl1pPr marL="0" indent="0" algn="ctr">
              <a:buNone/>
              <a:defRPr sz="1800"/>
            </a:lvl1pPr>
          </a:lstStyle>
          <a:p>
            <a:pPr lvl="0"/>
            <a:r>
              <a:rPr lang="en-US" dirty="0"/>
              <a:t>Add text or image</a:t>
            </a:r>
          </a:p>
        </p:txBody>
      </p:sp>
      <p:sp>
        <p:nvSpPr>
          <p:cNvPr id="17" name="Content Placeholder 4">
            <a:extLst>
              <a:ext uri="{FF2B5EF4-FFF2-40B4-BE49-F238E27FC236}">
                <a16:creationId xmlns:a16="http://schemas.microsoft.com/office/drawing/2014/main" id="{C5B17DAA-0F35-67D4-29ED-4E9BF6B62963}"/>
              </a:ext>
            </a:extLst>
          </p:cNvPr>
          <p:cNvSpPr>
            <a:spLocks noGrp="1"/>
          </p:cNvSpPr>
          <p:nvPr>
            <p:ph sz="quarter" idx="40" hasCustomPrompt="1"/>
          </p:nvPr>
        </p:nvSpPr>
        <p:spPr>
          <a:xfrm>
            <a:off x="6313061" y="2796357"/>
            <a:ext cx="1888210" cy="1980442"/>
          </a:xfrm>
          <a:prstGeom prst="rect">
            <a:avLst/>
          </a:prstGeom>
        </p:spPr>
        <p:txBody>
          <a:bodyPr anchor="ctr"/>
          <a:lstStyle>
            <a:lvl1pPr marL="0" indent="0" algn="ctr">
              <a:buNone/>
              <a:defRPr/>
            </a:lvl1pPr>
          </a:lstStyle>
          <a:p>
            <a:pPr lvl="0"/>
            <a:r>
              <a:rPr lang="en-US" dirty="0"/>
              <a:t>Add text or image</a:t>
            </a:r>
          </a:p>
        </p:txBody>
      </p:sp>
      <p:sp>
        <p:nvSpPr>
          <p:cNvPr id="18" name="Content Placeholder 3">
            <a:extLst>
              <a:ext uri="{FF2B5EF4-FFF2-40B4-BE49-F238E27FC236}">
                <a16:creationId xmlns:a16="http://schemas.microsoft.com/office/drawing/2014/main" id="{98F7E755-9E13-1005-1B1E-9B09B7876FA4}"/>
              </a:ext>
            </a:extLst>
          </p:cNvPr>
          <p:cNvSpPr>
            <a:spLocks noGrp="1"/>
          </p:cNvSpPr>
          <p:nvPr>
            <p:ph sz="quarter" idx="41" hasCustomPrompt="1"/>
          </p:nvPr>
        </p:nvSpPr>
        <p:spPr>
          <a:xfrm>
            <a:off x="8352583" y="2796357"/>
            <a:ext cx="3001217" cy="1023517"/>
          </a:xfrm>
        </p:spPr>
        <p:txBody>
          <a:bodyPr anchor="ctr">
            <a:normAutofit/>
          </a:bodyPr>
          <a:lstStyle>
            <a:lvl1pPr marL="0" indent="0" algn="ctr">
              <a:buNone/>
              <a:defRPr sz="2000" b="1"/>
            </a:lvl1pPr>
          </a:lstStyle>
          <a:p>
            <a:pPr lvl="0"/>
            <a:r>
              <a:rPr lang="en-US" dirty="0"/>
              <a:t>Add text or image</a:t>
            </a:r>
          </a:p>
        </p:txBody>
      </p:sp>
      <p:sp>
        <p:nvSpPr>
          <p:cNvPr id="19" name="Content Placeholder 3">
            <a:extLst>
              <a:ext uri="{FF2B5EF4-FFF2-40B4-BE49-F238E27FC236}">
                <a16:creationId xmlns:a16="http://schemas.microsoft.com/office/drawing/2014/main" id="{71BD2EC3-A75E-BFED-68E0-00B69CBBF209}"/>
              </a:ext>
            </a:extLst>
          </p:cNvPr>
          <p:cNvSpPr>
            <a:spLocks noGrp="1"/>
          </p:cNvSpPr>
          <p:nvPr>
            <p:ph sz="quarter" idx="42" hasCustomPrompt="1"/>
          </p:nvPr>
        </p:nvSpPr>
        <p:spPr>
          <a:xfrm>
            <a:off x="8352583" y="3819874"/>
            <a:ext cx="3001217" cy="2854674"/>
          </a:xfrm>
        </p:spPr>
        <p:txBody>
          <a:bodyPr>
            <a:normAutofit/>
          </a:bodyPr>
          <a:lstStyle>
            <a:lvl1pPr marL="0" indent="0" algn="ctr">
              <a:buNone/>
              <a:defRPr sz="1800"/>
            </a:lvl1pPr>
          </a:lstStyle>
          <a:p>
            <a:pPr lvl="0"/>
            <a:r>
              <a:rPr lang="en-US" dirty="0"/>
              <a:t>Add text or image</a:t>
            </a:r>
          </a:p>
        </p:txBody>
      </p:sp>
      <p:pic>
        <p:nvPicPr>
          <p:cNvPr id="8" name="Picture 7" descr="Minnesota State logo.">
            <a:extLst>
              <a:ext uri="{FF2B5EF4-FFF2-40B4-BE49-F238E27FC236}">
                <a16:creationId xmlns:a16="http://schemas.microsoft.com/office/drawing/2014/main" id="{24F6401E-E9D4-01F4-FA60-52E40AC7EB61}"/>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117580" y="6272213"/>
            <a:ext cx="1188720" cy="402335"/>
          </a:xfrm>
          <a:prstGeom prst="rect">
            <a:avLst/>
          </a:prstGeom>
        </p:spPr>
      </p:pic>
      <p:sp>
        <p:nvSpPr>
          <p:cNvPr id="7" name="TextBox 6">
            <a:extLst>
              <a:ext uri="{FF2B5EF4-FFF2-40B4-BE49-F238E27FC236}">
                <a16:creationId xmlns:a16="http://schemas.microsoft.com/office/drawing/2014/main" id="{0C4ED0D2-716A-E12B-035E-26A8BD9AAF35}"/>
              </a:ext>
            </a:extLst>
          </p:cNvPr>
          <p:cNvSpPr txBox="1"/>
          <p:nvPr userDrawn="1"/>
        </p:nvSpPr>
        <p:spPr>
          <a:xfrm>
            <a:off x="11498580" y="6620947"/>
            <a:ext cx="457200" cy="200055"/>
          </a:xfrm>
          <a:prstGeom prst="rect">
            <a:avLst/>
          </a:prstGeom>
          <a:noFill/>
        </p:spPr>
        <p:txBody>
          <a:bodyPr wrap="square" rtlCol="0">
            <a:spAutoFit/>
          </a:bodyPr>
          <a:lstStyle/>
          <a:p>
            <a:pPr algn="ctr"/>
            <a:fld id="{D83FE643-7C41-44D2-A7F3-B4EB1EC4DD70}" type="slidenum">
              <a:rPr lang="en-US" sz="700" b="1" smtClean="0">
                <a:solidFill>
                  <a:srgbClr val="003C66"/>
                </a:solidFill>
              </a:rPr>
              <a:t>‹#›</a:t>
            </a:fld>
            <a:endParaRPr lang="en-US" sz="700" b="1">
              <a:solidFill>
                <a:srgbClr val="003C66"/>
              </a:solidFill>
            </a:endParaRPr>
          </a:p>
        </p:txBody>
      </p:sp>
    </p:spTree>
    <p:extLst>
      <p:ext uri="{BB962C8B-B14F-4D97-AF65-F5344CB8AC3E}">
        <p14:creationId xmlns:p14="http://schemas.microsoft.com/office/powerpoint/2010/main" val="20751863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theme" Target="../theme/theme1.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1119BA3-639D-4B83-FA13-50424E4F3BF7}"/>
              </a:ext>
            </a:extLst>
          </p:cNvPr>
          <p:cNvSpPr>
            <a:spLocks noGrp="1"/>
          </p:cNvSpPr>
          <p:nvPr>
            <p:ph type="title"/>
          </p:nvPr>
        </p:nvSpPr>
        <p:spPr>
          <a:xfrm>
            <a:off x="838200" y="457200"/>
            <a:ext cx="10515600" cy="1325563"/>
          </a:xfrm>
          <a:prstGeom prst="rect">
            <a:avLst/>
          </a:prstGeom>
        </p:spPr>
        <p:txBody>
          <a:bodyPr vert="horz" lIns="91440" tIns="45720" rIns="91440" bIns="45720" rtlCol="0" anchor="ctr">
            <a:normAutofit/>
          </a:bodyPr>
          <a:lstStyle/>
          <a:p>
            <a:r>
              <a:rPr lang="en-US" dirty="0"/>
              <a:t>Click to edit slide title</a:t>
            </a:r>
          </a:p>
        </p:txBody>
      </p:sp>
      <p:sp>
        <p:nvSpPr>
          <p:cNvPr id="3" name="Text Placeholder 2">
            <a:extLst>
              <a:ext uri="{FF2B5EF4-FFF2-40B4-BE49-F238E27FC236}">
                <a16:creationId xmlns:a16="http://schemas.microsoft.com/office/drawing/2014/main" id="{B0BB06FC-0CFC-E80D-08DA-4CACE6DC8F38}"/>
              </a:ext>
            </a:extLst>
          </p:cNvPr>
          <p:cNvSpPr>
            <a:spLocks noGrp="1"/>
          </p:cNvSpPr>
          <p:nvPr>
            <p:ph type="body" idx="1"/>
          </p:nvPr>
        </p:nvSpPr>
        <p:spPr>
          <a:xfrm>
            <a:off x="838200" y="1825624"/>
            <a:ext cx="10515600" cy="4806181"/>
          </a:xfrm>
          <a:prstGeom prst="rect">
            <a:avLst/>
          </a:prstGeom>
        </p:spPr>
        <p:txBody>
          <a:bodyPr vert="horz" lIns="91440" tIns="45720" rIns="91440" bIns="45720" rtlCol="0">
            <a:normAutofit/>
          </a:bodyPr>
          <a:lstStyle/>
          <a:p>
            <a:pPr lvl="0"/>
            <a:r>
              <a:rPr lang="en-US"/>
              <a:t>First level</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108241043"/>
      </p:ext>
    </p:extLst>
  </p:cSld>
  <p:clrMap bg1="lt1" tx1="dk1" bg2="lt2" tx2="dk2" accent1="accent1" accent2="accent2" accent3="accent3" accent4="accent4" accent5="accent5" accent6="accent6" hlink="hlink" folHlink="folHlink"/>
  <p:sldLayoutIdLst>
    <p:sldLayoutId id="2147483716" r:id="rId1"/>
    <p:sldLayoutId id="2147483715" r:id="rId2"/>
    <p:sldLayoutId id="2147483747" r:id="rId3"/>
    <p:sldLayoutId id="2147483748" r:id="rId4"/>
    <p:sldLayoutId id="2147483728" r:id="rId5"/>
    <p:sldLayoutId id="2147483729" r:id="rId6"/>
    <p:sldLayoutId id="2147483731" r:id="rId7"/>
    <p:sldLayoutId id="2147483732" r:id="rId8"/>
    <p:sldLayoutId id="2147483734" r:id="rId9"/>
    <p:sldLayoutId id="2147483733" r:id="rId10"/>
    <p:sldLayoutId id="2147483735" r:id="rId11"/>
    <p:sldLayoutId id="2147483740" r:id="rId12"/>
    <p:sldLayoutId id="2147483736" r:id="rId13"/>
    <p:sldLayoutId id="2147483742" r:id="rId14"/>
    <p:sldLayoutId id="2147483741" r:id="rId15"/>
    <p:sldLayoutId id="2147483743" r:id="rId16"/>
    <p:sldLayoutId id="2147483746" r:id="rId17"/>
    <p:sldLayoutId id="2147483744" r:id="rId18"/>
    <p:sldLayoutId id="2147483749" r:id="rId19"/>
    <p:sldLayoutId id="2147483737" r:id="rId20"/>
    <p:sldLayoutId id="2147483754" r:id="rId21"/>
    <p:sldLayoutId id="2147483752" r:id="rId22"/>
    <p:sldLayoutId id="2147483725" r:id="rId23"/>
    <p:sldLayoutId id="2147483726" r:id="rId24"/>
    <p:sldLayoutId id="2147483727" r:id="rId25"/>
    <p:sldLayoutId id="2147483720" r:id="rId26"/>
    <p:sldLayoutId id="2147483724" r:id="rId27"/>
  </p:sldLayoutIdLst>
  <p:txStyles>
    <p:titleStyle>
      <a:lvl1pPr algn="l" defTabSz="914400" rtl="0" eaLnBrk="1" latinLnBrk="0" hangingPunct="1">
        <a:lnSpc>
          <a:spcPct val="90000"/>
        </a:lnSpc>
        <a:spcBef>
          <a:spcPct val="0"/>
        </a:spcBef>
        <a:buNone/>
        <a:defRPr sz="4400" b="1"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457200" algn="l" defTabSz="914400" rtl="0" eaLnBrk="1" latinLnBrk="0" hangingPunct="1">
        <a:lnSpc>
          <a:spcPct val="100000"/>
        </a:lnSpc>
        <a:spcBef>
          <a:spcPts val="600"/>
        </a:spcBef>
        <a:spcAft>
          <a:spcPts val="600"/>
        </a:spcAft>
        <a:buClr>
          <a:schemeClr val="accent1"/>
        </a:buClr>
        <a:buFont typeface="Calibri" panose="020F0502020204030204" pitchFamily="34" charset="0"/>
        <a:buChar char="»"/>
        <a:defRPr sz="2800" kern="1200">
          <a:solidFill>
            <a:schemeClr val="tx1"/>
          </a:solidFill>
          <a:latin typeface="+mn-lt"/>
          <a:ea typeface="+mn-ea"/>
          <a:cs typeface="+mn-cs"/>
        </a:defRPr>
      </a:lvl1pPr>
      <a:lvl2pPr marL="731520" indent="-274320" algn="l" defTabSz="914400" rtl="0" eaLnBrk="1" latinLnBrk="0" hangingPunct="1">
        <a:lnSpc>
          <a:spcPct val="100000"/>
        </a:lnSpc>
        <a:spcBef>
          <a:spcPts val="0"/>
        </a:spcBef>
        <a:spcAft>
          <a:spcPts val="600"/>
        </a:spcAft>
        <a:buClr>
          <a:schemeClr val="accent1"/>
        </a:buClr>
        <a:buFont typeface="Wingdings" panose="05000000000000000000" pitchFamily="2" charset="2"/>
        <a:buChar char="§"/>
        <a:defRPr sz="2400" kern="1200">
          <a:solidFill>
            <a:schemeClr val="tx1"/>
          </a:solidFill>
          <a:latin typeface="+mn-lt"/>
          <a:ea typeface="+mn-ea"/>
          <a:cs typeface="+mn-cs"/>
        </a:defRPr>
      </a:lvl2pPr>
      <a:lvl3pPr marL="1097280" indent="-274320" algn="l" defTabSz="914400" rtl="0" eaLnBrk="1" latinLnBrk="0" hangingPunct="1">
        <a:lnSpc>
          <a:spcPct val="100000"/>
        </a:lnSpc>
        <a:spcBef>
          <a:spcPts val="0"/>
        </a:spcBef>
        <a:spcAft>
          <a:spcPts val="0"/>
        </a:spcAft>
        <a:buClr>
          <a:schemeClr val="accent1"/>
        </a:buClr>
        <a:buFont typeface="Arial" panose="020B0604020202020204" pitchFamily="34" charset="0"/>
        <a:buChar char="•"/>
        <a:defRPr sz="2000" kern="1200">
          <a:solidFill>
            <a:schemeClr val="tx1"/>
          </a:solidFill>
          <a:latin typeface="+mn-lt"/>
          <a:ea typeface="+mn-ea"/>
          <a:cs typeface="+mn-cs"/>
        </a:defRPr>
      </a:lvl3pPr>
      <a:lvl4pPr marL="1463040" indent="-274320" algn="l" defTabSz="914400" rtl="0" eaLnBrk="1" latinLnBrk="0" hangingPunct="1">
        <a:lnSpc>
          <a:spcPct val="100000"/>
        </a:lnSpc>
        <a:spcBef>
          <a:spcPts val="0"/>
        </a:spcBef>
        <a:buFont typeface="Arial" panose="020B0604020202020204" pitchFamily="34" charset="0"/>
        <a:buChar char="•"/>
        <a:defRPr sz="1800" kern="1200">
          <a:solidFill>
            <a:schemeClr val="tx1"/>
          </a:solidFill>
          <a:latin typeface="+mn-lt"/>
          <a:ea typeface="+mn-ea"/>
          <a:cs typeface="+mn-cs"/>
        </a:defRPr>
      </a:lvl4pPr>
      <a:lvl5pPr marL="1828800" indent="-274320" algn="l" defTabSz="914400" rtl="0" eaLnBrk="1" latinLnBrk="0" hangingPunct="1">
        <a:lnSpc>
          <a:spcPct val="100000"/>
        </a:lnSpc>
        <a:spcBef>
          <a:spcPts val="0"/>
        </a:spcBef>
        <a:buClr>
          <a:schemeClr val="tx2"/>
        </a:buClr>
        <a:buFont typeface="Calibri" panose="020F0502020204030204" pitchFamily="34" charset="0"/>
        <a:buChar char="-"/>
        <a:defRPr sz="1800" i="1"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9.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12.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10.xml"/><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13.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notesSlide" Target="../notesSlides/notesSlide11.xml"/><Relationship Id="rId1" Type="http://schemas.openxmlformats.org/officeDocument/2006/relationships/slideLayout" Target="../slideLayouts/slideLayout2.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14.xml.rels><?xml version="1.0" encoding="UTF-8" standalone="yes"?>
<Relationships xmlns="http://schemas.openxmlformats.org/package/2006/relationships"><Relationship Id="rId3" Type="http://schemas.openxmlformats.org/officeDocument/2006/relationships/diagramData" Target="../diagrams/data5.xml"/><Relationship Id="rId7" Type="http://schemas.microsoft.com/office/2007/relationships/diagramDrawing" Target="../diagrams/drawing5.xml"/><Relationship Id="rId2" Type="http://schemas.openxmlformats.org/officeDocument/2006/relationships/notesSlide" Target="../notesSlides/notesSlide12.xml"/><Relationship Id="rId1" Type="http://schemas.openxmlformats.org/officeDocument/2006/relationships/slideLayout" Target="../slideLayouts/slideLayout2.xml"/><Relationship Id="rId6" Type="http://schemas.openxmlformats.org/officeDocument/2006/relationships/diagramColors" Target="../diagrams/colors5.xml"/><Relationship Id="rId5" Type="http://schemas.openxmlformats.org/officeDocument/2006/relationships/diagramQuickStyle" Target="../diagrams/quickStyle5.xml"/><Relationship Id="rId4" Type="http://schemas.openxmlformats.org/officeDocument/2006/relationships/diagramLayout" Target="../diagrams/layout5.xml"/></Relationships>
</file>

<file path=ppt/slides/_rels/slide15.xml.rels><?xml version="1.0" encoding="UTF-8" standalone="yes"?>
<Relationships xmlns="http://schemas.openxmlformats.org/package/2006/relationships"><Relationship Id="rId3" Type="http://schemas.openxmlformats.org/officeDocument/2006/relationships/diagramData" Target="../diagrams/data6.xml"/><Relationship Id="rId7" Type="http://schemas.microsoft.com/office/2007/relationships/diagramDrawing" Target="../diagrams/drawing6.xml"/><Relationship Id="rId2" Type="http://schemas.openxmlformats.org/officeDocument/2006/relationships/notesSlide" Target="../notesSlides/notesSlide13.xml"/><Relationship Id="rId1" Type="http://schemas.openxmlformats.org/officeDocument/2006/relationships/slideLayout" Target="../slideLayouts/slideLayout2.xml"/><Relationship Id="rId6" Type="http://schemas.openxmlformats.org/officeDocument/2006/relationships/diagramColors" Target="../diagrams/colors6.xml"/><Relationship Id="rId5" Type="http://schemas.openxmlformats.org/officeDocument/2006/relationships/diagramQuickStyle" Target="../diagrams/quickStyle6.xml"/><Relationship Id="rId4" Type="http://schemas.openxmlformats.org/officeDocument/2006/relationships/diagramLayout" Target="../diagrams/layout6.xml"/></Relationships>
</file>

<file path=ppt/slides/_rels/slide16.xml.rels><?xml version="1.0" encoding="UTF-8" standalone="yes"?>
<Relationships xmlns="http://schemas.openxmlformats.org/package/2006/relationships"><Relationship Id="rId3" Type="http://schemas.openxmlformats.org/officeDocument/2006/relationships/diagramData" Target="../diagrams/data7.xml"/><Relationship Id="rId7" Type="http://schemas.microsoft.com/office/2007/relationships/diagramDrawing" Target="../diagrams/drawing7.xml"/><Relationship Id="rId2" Type="http://schemas.openxmlformats.org/officeDocument/2006/relationships/notesSlide" Target="../notesSlides/notesSlide14.xml"/><Relationship Id="rId1" Type="http://schemas.openxmlformats.org/officeDocument/2006/relationships/slideLayout" Target="../slideLayouts/slideLayout2.xml"/><Relationship Id="rId6" Type="http://schemas.openxmlformats.org/officeDocument/2006/relationships/diagramColors" Target="../diagrams/colors7.xml"/><Relationship Id="rId5" Type="http://schemas.openxmlformats.org/officeDocument/2006/relationships/diagramQuickStyle" Target="../diagrams/quickStyle7.xml"/><Relationship Id="rId4" Type="http://schemas.openxmlformats.org/officeDocument/2006/relationships/diagramLayout" Target="../diagrams/layout7.xml"/></Relationships>
</file>

<file path=ppt/slides/_rels/slide17.xml.rels><?xml version="1.0" encoding="UTF-8" standalone="yes"?>
<Relationships xmlns="http://schemas.openxmlformats.org/package/2006/relationships"><Relationship Id="rId3" Type="http://schemas.openxmlformats.org/officeDocument/2006/relationships/diagramData" Target="../diagrams/data8.xml"/><Relationship Id="rId7" Type="http://schemas.microsoft.com/office/2007/relationships/diagramDrawing" Target="../diagrams/drawing8.xml"/><Relationship Id="rId2" Type="http://schemas.openxmlformats.org/officeDocument/2006/relationships/notesSlide" Target="../notesSlides/notesSlide15.xml"/><Relationship Id="rId1" Type="http://schemas.openxmlformats.org/officeDocument/2006/relationships/slideLayout" Target="../slideLayouts/slideLayout2.xml"/><Relationship Id="rId6" Type="http://schemas.openxmlformats.org/officeDocument/2006/relationships/diagramColors" Target="../diagrams/colors8.xml"/><Relationship Id="rId5" Type="http://schemas.openxmlformats.org/officeDocument/2006/relationships/diagramQuickStyle" Target="../diagrams/quickStyle8.xml"/><Relationship Id="rId4" Type="http://schemas.openxmlformats.org/officeDocument/2006/relationships/diagramLayout" Target="../diagrams/layout8.xml"/></Relationships>
</file>

<file path=ppt/slides/_rels/slide18.xml.rels><?xml version="1.0" encoding="UTF-8" standalone="yes"?>
<Relationships xmlns="http://schemas.openxmlformats.org/package/2006/relationships"><Relationship Id="rId3" Type="http://schemas.openxmlformats.org/officeDocument/2006/relationships/diagramData" Target="../diagrams/data9.xml"/><Relationship Id="rId7" Type="http://schemas.microsoft.com/office/2007/relationships/diagramDrawing" Target="../diagrams/drawing9.xml"/><Relationship Id="rId2" Type="http://schemas.openxmlformats.org/officeDocument/2006/relationships/notesSlide" Target="../notesSlides/notesSlide16.xml"/><Relationship Id="rId1" Type="http://schemas.openxmlformats.org/officeDocument/2006/relationships/slideLayout" Target="../slideLayouts/slideLayout2.xml"/><Relationship Id="rId6" Type="http://schemas.openxmlformats.org/officeDocument/2006/relationships/diagramColors" Target="../diagrams/colors9.xml"/><Relationship Id="rId5" Type="http://schemas.openxmlformats.org/officeDocument/2006/relationships/diagramQuickStyle" Target="../diagrams/quickStyle9.xml"/><Relationship Id="rId4" Type="http://schemas.openxmlformats.org/officeDocument/2006/relationships/diagramLayout" Target="../diagrams/layout9.xml"/></Relationships>
</file>

<file path=ppt/slides/_rels/slide19.xml.rels><?xml version="1.0" encoding="UTF-8" standalone="yes"?>
<Relationships xmlns="http://schemas.openxmlformats.org/package/2006/relationships"><Relationship Id="rId3" Type="http://schemas.openxmlformats.org/officeDocument/2006/relationships/diagramData" Target="../diagrams/data10.xml"/><Relationship Id="rId7" Type="http://schemas.microsoft.com/office/2007/relationships/diagramDrawing" Target="../diagrams/drawing10.xml"/><Relationship Id="rId2" Type="http://schemas.openxmlformats.org/officeDocument/2006/relationships/notesSlide" Target="../notesSlides/notesSlide17.xml"/><Relationship Id="rId1" Type="http://schemas.openxmlformats.org/officeDocument/2006/relationships/slideLayout" Target="../slideLayouts/slideLayout2.xml"/><Relationship Id="rId6" Type="http://schemas.openxmlformats.org/officeDocument/2006/relationships/diagramColors" Target="../diagrams/colors10.xml"/><Relationship Id="rId5" Type="http://schemas.openxmlformats.org/officeDocument/2006/relationships/diagramQuickStyle" Target="../diagrams/quickStyle10.xml"/><Relationship Id="rId4" Type="http://schemas.openxmlformats.org/officeDocument/2006/relationships/diagramLayout" Target="../diagrams/layout1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1.xml"/></Relationships>
</file>

<file path=ppt/slides/_rels/slide20.xml.rels><?xml version="1.0" encoding="UTF-8" standalone="yes"?>
<Relationships xmlns="http://schemas.openxmlformats.org/package/2006/relationships"><Relationship Id="rId3" Type="http://schemas.openxmlformats.org/officeDocument/2006/relationships/diagramData" Target="../diagrams/data11.xml"/><Relationship Id="rId7" Type="http://schemas.microsoft.com/office/2007/relationships/diagramDrawing" Target="../diagrams/drawing11.xml"/><Relationship Id="rId2" Type="http://schemas.openxmlformats.org/officeDocument/2006/relationships/notesSlide" Target="../notesSlides/notesSlide18.xml"/><Relationship Id="rId1" Type="http://schemas.openxmlformats.org/officeDocument/2006/relationships/slideLayout" Target="../slideLayouts/slideLayout2.xml"/><Relationship Id="rId6" Type="http://schemas.openxmlformats.org/officeDocument/2006/relationships/diagramColors" Target="../diagrams/colors11.xml"/><Relationship Id="rId5" Type="http://schemas.openxmlformats.org/officeDocument/2006/relationships/diagramQuickStyle" Target="../diagrams/quickStyle11.xml"/><Relationship Id="rId4" Type="http://schemas.openxmlformats.org/officeDocument/2006/relationships/diagramLayout" Target="../diagrams/layout11.xml"/></Relationships>
</file>

<file path=ppt/slides/_rels/slide21.xml.rels><?xml version="1.0" encoding="UTF-8" standalone="yes"?>
<Relationships xmlns="http://schemas.openxmlformats.org/package/2006/relationships"><Relationship Id="rId3" Type="http://schemas.openxmlformats.org/officeDocument/2006/relationships/diagramData" Target="../diagrams/data12.xml"/><Relationship Id="rId7" Type="http://schemas.microsoft.com/office/2007/relationships/diagramDrawing" Target="../diagrams/drawing12.xml"/><Relationship Id="rId2" Type="http://schemas.openxmlformats.org/officeDocument/2006/relationships/notesSlide" Target="../notesSlides/notesSlide19.xml"/><Relationship Id="rId1" Type="http://schemas.openxmlformats.org/officeDocument/2006/relationships/slideLayout" Target="../slideLayouts/slideLayout2.xml"/><Relationship Id="rId6" Type="http://schemas.openxmlformats.org/officeDocument/2006/relationships/diagramColors" Target="../diagrams/colors12.xml"/><Relationship Id="rId5" Type="http://schemas.openxmlformats.org/officeDocument/2006/relationships/diagramQuickStyle" Target="../diagrams/quickStyle12.xml"/><Relationship Id="rId4" Type="http://schemas.openxmlformats.org/officeDocument/2006/relationships/diagramLayout" Target="../diagrams/layout12.xml"/></Relationships>
</file>

<file path=ppt/slides/_rels/slide22.xml.rels><?xml version="1.0" encoding="UTF-8" standalone="yes"?>
<Relationships xmlns="http://schemas.openxmlformats.org/package/2006/relationships"><Relationship Id="rId3" Type="http://schemas.openxmlformats.org/officeDocument/2006/relationships/diagramData" Target="../diagrams/data13.xml"/><Relationship Id="rId7" Type="http://schemas.microsoft.com/office/2007/relationships/diagramDrawing" Target="../diagrams/drawing13.xml"/><Relationship Id="rId2" Type="http://schemas.openxmlformats.org/officeDocument/2006/relationships/notesSlide" Target="../notesSlides/notesSlide20.xml"/><Relationship Id="rId1" Type="http://schemas.openxmlformats.org/officeDocument/2006/relationships/slideLayout" Target="../slideLayouts/slideLayout2.xml"/><Relationship Id="rId6" Type="http://schemas.openxmlformats.org/officeDocument/2006/relationships/diagramColors" Target="../diagrams/colors13.xml"/><Relationship Id="rId5" Type="http://schemas.openxmlformats.org/officeDocument/2006/relationships/diagramQuickStyle" Target="../diagrams/quickStyle13.xml"/><Relationship Id="rId4" Type="http://schemas.openxmlformats.org/officeDocument/2006/relationships/diagramLayout" Target="../diagrams/layout13.xml"/></Relationships>
</file>

<file path=ppt/slides/_rels/slide23.xml.rels><?xml version="1.0" encoding="UTF-8" standalone="yes"?>
<Relationships xmlns="http://schemas.openxmlformats.org/package/2006/relationships"><Relationship Id="rId3" Type="http://schemas.openxmlformats.org/officeDocument/2006/relationships/diagramData" Target="../diagrams/data14.xml"/><Relationship Id="rId7" Type="http://schemas.microsoft.com/office/2007/relationships/diagramDrawing" Target="../diagrams/drawing14.xml"/><Relationship Id="rId2" Type="http://schemas.openxmlformats.org/officeDocument/2006/relationships/notesSlide" Target="../notesSlides/notesSlide21.xml"/><Relationship Id="rId1" Type="http://schemas.openxmlformats.org/officeDocument/2006/relationships/slideLayout" Target="../slideLayouts/slideLayout2.xml"/><Relationship Id="rId6" Type="http://schemas.openxmlformats.org/officeDocument/2006/relationships/diagramColors" Target="../diagrams/colors14.xml"/><Relationship Id="rId5" Type="http://schemas.openxmlformats.org/officeDocument/2006/relationships/diagramQuickStyle" Target="../diagrams/quickStyle14.xml"/><Relationship Id="rId4" Type="http://schemas.openxmlformats.org/officeDocument/2006/relationships/diagramLayout" Target="../diagrams/layout14.xml"/></Relationships>
</file>

<file path=ppt/slides/_rels/slide24.xml.rels><?xml version="1.0" encoding="UTF-8" standalone="yes"?>
<Relationships xmlns="http://schemas.openxmlformats.org/package/2006/relationships"><Relationship Id="rId3" Type="http://schemas.openxmlformats.org/officeDocument/2006/relationships/diagramData" Target="../diagrams/data15.xml"/><Relationship Id="rId7" Type="http://schemas.microsoft.com/office/2007/relationships/diagramDrawing" Target="../diagrams/drawing15.xml"/><Relationship Id="rId2" Type="http://schemas.openxmlformats.org/officeDocument/2006/relationships/notesSlide" Target="../notesSlides/notesSlide22.xml"/><Relationship Id="rId1" Type="http://schemas.openxmlformats.org/officeDocument/2006/relationships/slideLayout" Target="../slideLayouts/slideLayout2.xml"/><Relationship Id="rId6" Type="http://schemas.openxmlformats.org/officeDocument/2006/relationships/diagramColors" Target="../diagrams/colors15.xml"/><Relationship Id="rId5" Type="http://schemas.openxmlformats.org/officeDocument/2006/relationships/diagramQuickStyle" Target="../diagrams/quickStyle15.xml"/><Relationship Id="rId4" Type="http://schemas.openxmlformats.org/officeDocument/2006/relationships/diagramLayout" Target="../diagrams/layout15.xml"/></Relationships>
</file>

<file path=ppt/slides/_rels/slide25.xml.rels><?xml version="1.0" encoding="UTF-8" standalone="yes"?>
<Relationships xmlns="http://schemas.openxmlformats.org/package/2006/relationships"><Relationship Id="rId2" Type="http://schemas.openxmlformats.org/officeDocument/2006/relationships/hyperlink" Target="mailto:OCR.Denver@ed.gov" TargetMode="Externa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diagramData" Target="../diagrams/data16.xml"/><Relationship Id="rId7" Type="http://schemas.microsoft.com/office/2007/relationships/diagramDrawing" Target="../diagrams/drawing16.xml"/><Relationship Id="rId2" Type="http://schemas.openxmlformats.org/officeDocument/2006/relationships/notesSlide" Target="../notesSlides/notesSlide26.xml"/><Relationship Id="rId1" Type="http://schemas.openxmlformats.org/officeDocument/2006/relationships/slideLayout" Target="../slideLayouts/slideLayout2.xml"/><Relationship Id="rId6" Type="http://schemas.openxmlformats.org/officeDocument/2006/relationships/diagramColors" Target="../diagrams/colors16.xml"/><Relationship Id="rId5" Type="http://schemas.openxmlformats.org/officeDocument/2006/relationships/diagramQuickStyle" Target="../diagrams/quickStyle16.xml"/><Relationship Id="rId4" Type="http://schemas.openxmlformats.org/officeDocument/2006/relationships/diagramLayout" Target="../diagrams/layout16.xml"/></Relationships>
</file>

<file path=ppt/slides/_rels/slide3.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30.xml.rels><?xml version="1.0" encoding="UTF-8" standalone="yes"?>
<Relationships xmlns="http://schemas.openxmlformats.org/package/2006/relationships"><Relationship Id="rId3" Type="http://schemas.openxmlformats.org/officeDocument/2006/relationships/diagramData" Target="../diagrams/data17.xml"/><Relationship Id="rId7" Type="http://schemas.microsoft.com/office/2007/relationships/diagramDrawing" Target="../diagrams/drawing17.xml"/><Relationship Id="rId2" Type="http://schemas.openxmlformats.org/officeDocument/2006/relationships/notesSlide" Target="../notesSlides/notesSlide27.xml"/><Relationship Id="rId1" Type="http://schemas.openxmlformats.org/officeDocument/2006/relationships/slideLayout" Target="../slideLayouts/slideLayout2.xml"/><Relationship Id="rId6" Type="http://schemas.openxmlformats.org/officeDocument/2006/relationships/diagramColors" Target="../diagrams/colors17.xml"/><Relationship Id="rId5" Type="http://schemas.openxmlformats.org/officeDocument/2006/relationships/diagramQuickStyle" Target="../diagrams/quickStyle17.xml"/><Relationship Id="rId4" Type="http://schemas.openxmlformats.org/officeDocument/2006/relationships/diagramLayout" Target="../diagrams/layout17.xml"/></Relationships>
</file>

<file path=ppt/slides/_rels/slide3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8.xml"/><Relationship Id="rId1" Type="http://schemas.openxmlformats.org/officeDocument/2006/relationships/slideLayout" Target="../slideLayouts/slideLayout2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Title 17">
            <a:extLst>
              <a:ext uri="{FF2B5EF4-FFF2-40B4-BE49-F238E27FC236}">
                <a16:creationId xmlns:a16="http://schemas.microsoft.com/office/drawing/2014/main" id="{F06BC108-12BF-FF80-BA69-F825A7DF8623}"/>
              </a:ext>
            </a:extLst>
          </p:cNvPr>
          <p:cNvSpPr>
            <a:spLocks noGrp="1"/>
          </p:cNvSpPr>
          <p:nvPr>
            <p:ph type="ctrTitle"/>
          </p:nvPr>
        </p:nvSpPr>
        <p:spPr>
          <a:xfrm>
            <a:off x="3927552" y="1998522"/>
            <a:ext cx="7796690" cy="1724297"/>
          </a:xfrm>
        </p:spPr>
        <p:txBody>
          <a:bodyPr/>
          <a:lstStyle/>
          <a:p>
            <a:r>
              <a:rPr lang="en-US" dirty="0"/>
              <a:t>Title IX Coordinator</a:t>
            </a:r>
          </a:p>
        </p:txBody>
      </p:sp>
      <p:cxnSp>
        <p:nvCxnSpPr>
          <p:cNvPr id="31" name="Straight Connector 30">
            <a:extLst>
              <a:ext uri="{FF2B5EF4-FFF2-40B4-BE49-F238E27FC236}">
                <a16:creationId xmlns:a16="http://schemas.microsoft.com/office/drawing/2014/main" id="{B2B815B9-BCD3-1C09-B388-51B4A1BEBA6D}"/>
              </a:ext>
              <a:ext uri="{C183D7F6-B498-43B3-948B-1728B52AA6E4}">
                <adec:decorative xmlns:adec="http://schemas.microsoft.com/office/drawing/2017/decorative" val="1"/>
              </a:ext>
            </a:extLst>
          </p:cNvPr>
          <p:cNvCxnSpPr>
            <a:cxnSpLocks/>
          </p:cNvCxnSpPr>
          <p:nvPr/>
        </p:nvCxnSpPr>
        <p:spPr>
          <a:xfrm>
            <a:off x="3460852" y="3851184"/>
            <a:ext cx="8264423" cy="0"/>
          </a:xfrm>
          <a:prstGeom prst="line">
            <a:avLst/>
          </a:prstGeom>
          <a:ln w="38100">
            <a:solidFill>
              <a:schemeClr val="accent1"/>
            </a:solidFill>
          </a:ln>
          <a:effectLst/>
        </p:spPr>
        <p:style>
          <a:lnRef idx="2">
            <a:schemeClr val="accent1"/>
          </a:lnRef>
          <a:fillRef idx="0">
            <a:schemeClr val="accent1"/>
          </a:fillRef>
          <a:effectRef idx="1">
            <a:schemeClr val="accent1"/>
          </a:effectRef>
          <a:fontRef idx="minor">
            <a:schemeClr val="tx1"/>
          </a:fontRef>
        </p:style>
      </p:cxnSp>
      <p:sp>
        <p:nvSpPr>
          <p:cNvPr id="19" name="Subtitle 18">
            <a:extLst>
              <a:ext uri="{FF2B5EF4-FFF2-40B4-BE49-F238E27FC236}">
                <a16:creationId xmlns:a16="http://schemas.microsoft.com/office/drawing/2014/main" id="{63A7B734-EACB-6D41-1636-EF78631A07D6}"/>
              </a:ext>
            </a:extLst>
          </p:cNvPr>
          <p:cNvSpPr>
            <a:spLocks noGrp="1"/>
          </p:cNvSpPr>
          <p:nvPr>
            <p:ph type="subTitle" idx="1"/>
          </p:nvPr>
        </p:nvSpPr>
        <p:spPr>
          <a:xfrm>
            <a:off x="3927475" y="4073525"/>
            <a:ext cx="7796213" cy="658903"/>
          </a:xfrm>
        </p:spPr>
        <p:txBody>
          <a:bodyPr/>
          <a:lstStyle/>
          <a:p>
            <a:r>
              <a:rPr lang="en-US" dirty="0"/>
              <a:t>Summer Meeting</a:t>
            </a:r>
          </a:p>
        </p:txBody>
      </p:sp>
      <p:sp>
        <p:nvSpPr>
          <p:cNvPr id="21" name="Text Placeholder 20">
            <a:extLst>
              <a:ext uri="{FF2B5EF4-FFF2-40B4-BE49-F238E27FC236}">
                <a16:creationId xmlns:a16="http://schemas.microsoft.com/office/drawing/2014/main" id="{6DB01E0B-14BE-0CEE-EFCC-F9B44BC2026D}"/>
              </a:ext>
            </a:extLst>
          </p:cNvPr>
          <p:cNvSpPr>
            <a:spLocks noGrp="1"/>
          </p:cNvSpPr>
          <p:nvPr>
            <p:ph type="body" sz="quarter" idx="13"/>
          </p:nvPr>
        </p:nvSpPr>
        <p:spPr/>
        <p:txBody>
          <a:bodyPr/>
          <a:lstStyle/>
          <a:p>
            <a:r>
              <a:rPr lang="en-US" dirty="0"/>
              <a:t>Office of Equal Opportunity &amp; Compliance, Division of Human Resources</a:t>
            </a:r>
          </a:p>
        </p:txBody>
      </p:sp>
      <p:sp>
        <p:nvSpPr>
          <p:cNvPr id="22" name="Text Placeholder 21">
            <a:extLst>
              <a:ext uri="{FF2B5EF4-FFF2-40B4-BE49-F238E27FC236}">
                <a16:creationId xmlns:a16="http://schemas.microsoft.com/office/drawing/2014/main" id="{6821F354-ECEF-32DE-2B56-4AE0FCE60446}"/>
              </a:ext>
            </a:extLst>
          </p:cNvPr>
          <p:cNvSpPr>
            <a:spLocks noGrp="1"/>
          </p:cNvSpPr>
          <p:nvPr>
            <p:ph type="body" sz="quarter" idx="15"/>
          </p:nvPr>
        </p:nvSpPr>
        <p:spPr>
          <a:xfrm>
            <a:off x="3925090" y="5594672"/>
            <a:ext cx="7795715" cy="294202"/>
          </a:xfrm>
        </p:spPr>
        <p:txBody>
          <a:bodyPr/>
          <a:lstStyle/>
          <a:p>
            <a:r>
              <a:rPr lang="en-US" dirty="0"/>
              <a:t>Summer 2025</a:t>
            </a:r>
          </a:p>
        </p:txBody>
      </p:sp>
      <p:pic>
        <p:nvPicPr>
          <p:cNvPr id="30" name="Picture Placeholder 29">
            <a:extLst>
              <a:ext uri="{FF2B5EF4-FFF2-40B4-BE49-F238E27FC236}">
                <a16:creationId xmlns:a16="http://schemas.microsoft.com/office/drawing/2014/main" id="{E4CCBBB7-BA22-C436-1AF0-C247777D3001}"/>
              </a:ext>
              <a:ext uri="{C183D7F6-B498-43B3-948B-1728B52AA6E4}">
                <adec:decorative xmlns:adec="http://schemas.microsoft.com/office/drawing/2017/decorative" val="1"/>
              </a:ext>
            </a:extLst>
          </p:cNvPr>
          <p:cNvPicPr>
            <a:picLocks noGrp="1" noChangeAspect="1"/>
          </p:cNvPicPr>
          <p:nvPr>
            <p:ph type="pic" sz="quarter" idx="16"/>
          </p:nvPr>
        </p:nvPicPr>
        <p:blipFill>
          <a:blip r:embed="rId3">
            <a:extLst>
              <a:ext uri="{28A0092B-C50C-407E-A947-70E740481C1C}">
                <a14:useLocalDpi xmlns:a14="http://schemas.microsoft.com/office/drawing/2010/main" val="0"/>
              </a:ext>
            </a:extLst>
          </a:blip>
          <a:srcRect l="4287" r="4287"/>
          <a:stretch/>
        </p:blipFill>
        <p:spPr/>
      </p:pic>
      <p:sp>
        <p:nvSpPr>
          <p:cNvPr id="32" name="Text Placeholder 31">
            <a:extLst>
              <a:ext uri="{FF2B5EF4-FFF2-40B4-BE49-F238E27FC236}">
                <a16:creationId xmlns:a16="http://schemas.microsoft.com/office/drawing/2014/main" id="{8F35917A-AC72-A617-F59C-8B4AB8931B27}"/>
              </a:ext>
              <a:ext uri="{C183D7F6-B498-43B3-948B-1728B52AA6E4}">
                <adec:decorative xmlns:adec="http://schemas.microsoft.com/office/drawing/2017/decorative" val="1"/>
              </a:ext>
            </a:extLst>
          </p:cNvPr>
          <p:cNvSpPr>
            <a:spLocks noGrp="1"/>
          </p:cNvSpPr>
          <p:nvPr>
            <p:ph type="body" sz="quarter" idx="17"/>
          </p:nvPr>
        </p:nvSpPr>
        <p:spPr/>
        <p:txBody>
          <a:bodyPr>
            <a:normAutofit/>
          </a:bodyPr>
          <a:lstStyle/>
          <a:p>
            <a:r>
              <a:rPr lang="en-US" dirty="0"/>
              <a:t>MinnState.edu</a:t>
            </a:r>
          </a:p>
        </p:txBody>
      </p:sp>
    </p:spTree>
    <p:extLst>
      <p:ext uri="{BB962C8B-B14F-4D97-AF65-F5344CB8AC3E}">
        <p14:creationId xmlns:p14="http://schemas.microsoft.com/office/powerpoint/2010/main" val="175015785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752729-E242-9BA2-4B98-5C7B0DCCD407}"/>
              </a:ext>
            </a:extLst>
          </p:cNvPr>
          <p:cNvSpPr>
            <a:spLocks noGrp="1"/>
          </p:cNvSpPr>
          <p:nvPr>
            <p:ph type="title"/>
          </p:nvPr>
        </p:nvSpPr>
        <p:spPr/>
        <p:txBody>
          <a:bodyPr/>
          <a:lstStyle/>
          <a:p>
            <a:r>
              <a:rPr lang="en-US" dirty="0"/>
              <a:t>Deliberate Indifference Standard</a:t>
            </a:r>
          </a:p>
        </p:txBody>
      </p:sp>
      <p:sp>
        <p:nvSpPr>
          <p:cNvPr id="3" name="Content Placeholder 2">
            <a:extLst>
              <a:ext uri="{FF2B5EF4-FFF2-40B4-BE49-F238E27FC236}">
                <a16:creationId xmlns:a16="http://schemas.microsoft.com/office/drawing/2014/main" id="{ECA7A4C7-ED54-9C39-2AC7-B36224BAF9FC}"/>
              </a:ext>
            </a:extLst>
          </p:cNvPr>
          <p:cNvSpPr>
            <a:spLocks noGrp="1"/>
          </p:cNvSpPr>
          <p:nvPr>
            <p:ph idx="1"/>
          </p:nvPr>
        </p:nvSpPr>
        <p:spPr/>
        <p:txBody>
          <a:bodyPr>
            <a:normAutofit fontScale="77500" lnSpcReduction="20000"/>
          </a:bodyPr>
          <a:lstStyle/>
          <a:p>
            <a:pPr marL="0" indent="0">
              <a:buNone/>
            </a:pPr>
            <a:r>
              <a:rPr lang="en-US" sz="3100" b="1" dirty="0"/>
              <a:t>Means in a way that is not clearly unreasonable in light of the known circumstances</a:t>
            </a:r>
          </a:p>
          <a:p>
            <a:pPr marL="0" indent="0">
              <a:buNone/>
            </a:pPr>
            <a:r>
              <a:rPr lang="en-US" dirty="0"/>
              <a:t>Mandatory response includes:</a:t>
            </a:r>
          </a:p>
          <a:p>
            <a:pPr marL="457200"/>
            <a:r>
              <a:rPr lang="en-US" dirty="0"/>
              <a:t>Offering </a:t>
            </a:r>
            <a:r>
              <a:rPr lang="en-US" b="1" dirty="0"/>
              <a:t>supportive measures </a:t>
            </a:r>
            <a:r>
              <a:rPr lang="en-US" dirty="0"/>
              <a:t>to the complainant (victim of alleged misconduct)</a:t>
            </a:r>
          </a:p>
          <a:p>
            <a:pPr marL="457200"/>
            <a:r>
              <a:rPr lang="en-US" dirty="0"/>
              <a:t>Title IX Coordinator </a:t>
            </a:r>
            <a:r>
              <a:rPr lang="en-US" b="1" dirty="0"/>
              <a:t>promptly contacts complainant </a:t>
            </a:r>
            <a:r>
              <a:rPr lang="en-US" dirty="0"/>
              <a:t>to </a:t>
            </a:r>
            <a:r>
              <a:rPr lang="en-US" u="sng" dirty="0"/>
              <a:t>discuss</a:t>
            </a:r>
            <a:r>
              <a:rPr lang="en-US" dirty="0"/>
              <a:t> the availability of supportive measures, </a:t>
            </a:r>
            <a:r>
              <a:rPr lang="en-US" u="sng" dirty="0"/>
              <a:t>consider</a:t>
            </a:r>
            <a:r>
              <a:rPr lang="en-US" dirty="0"/>
              <a:t> the complainant’s wishes with respect to supportive measures, </a:t>
            </a:r>
            <a:r>
              <a:rPr lang="en-US" u="sng" dirty="0"/>
              <a:t>inform</a:t>
            </a:r>
            <a:r>
              <a:rPr lang="en-US" dirty="0"/>
              <a:t> the complainant of the availability of supportive measures with or without the filing of a formal complaint, and </a:t>
            </a:r>
            <a:r>
              <a:rPr lang="en-US" u="sng" dirty="0"/>
              <a:t>explain</a:t>
            </a:r>
            <a:r>
              <a:rPr lang="en-US" dirty="0"/>
              <a:t> to the complainant the process for filing a formal complaint.</a:t>
            </a:r>
          </a:p>
          <a:p>
            <a:pPr marL="457200"/>
            <a:r>
              <a:rPr lang="en-US" dirty="0"/>
              <a:t>Follow a grievance process </a:t>
            </a:r>
            <a:r>
              <a:rPr lang="en-US" b="1" dirty="0"/>
              <a:t>before the imposition </a:t>
            </a:r>
            <a:r>
              <a:rPr lang="en-US" dirty="0"/>
              <a:t>of any disciplinary sanctions or other actions that are not supportive measures, against a respondent.</a:t>
            </a:r>
          </a:p>
          <a:p>
            <a:pPr marL="457200"/>
            <a:r>
              <a:rPr lang="en-US" dirty="0"/>
              <a:t>Must </a:t>
            </a:r>
            <a:r>
              <a:rPr lang="en-US" b="1" dirty="0"/>
              <a:t>not restrict rights </a:t>
            </a:r>
            <a:r>
              <a:rPr lang="en-US" dirty="0"/>
              <a:t>protected under the First Amendment, Fifth Amendment, and Fourteenth Amendment, as a way of responding in a non-deliberately indifferent manner.</a:t>
            </a:r>
          </a:p>
        </p:txBody>
      </p:sp>
    </p:spTree>
    <p:extLst>
      <p:ext uri="{BB962C8B-B14F-4D97-AF65-F5344CB8AC3E}">
        <p14:creationId xmlns:p14="http://schemas.microsoft.com/office/powerpoint/2010/main" val="106025300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7267CF-6E9C-C99E-8C8A-220D1B69EA5F}"/>
              </a:ext>
            </a:extLst>
          </p:cNvPr>
          <p:cNvSpPr>
            <a:spLocks noGrp="1"/>
          </p:cNvSpPr>
          <p:nvPr>
            <p:ph type="title"/>
          </p:nvPr>
        </p:nvSpPr>
        <p:spPr/>
        <p:txBody>
          <a:bodyPr/>
          <a:lstStyle/>
          <a:p>
            <a:pPr algn="ctr"/>
            <a:r>
              <a:rPr lang="en-US" dirty="0"/>
              <a:t>Areas of Compliance</a:t>
            </a:r>
          </a:p>
        </p:txBody>
      </p:sp>
      <p:graphicFrame>
        <p:nvGraphicFramePr>
          <p:cNvPr id="4" name="Content Placeholder 3" descr="Honeycomb image; Title IX is in the middle with the following around the outside (clock-wise): Admissions and recruitment, pregnant and parenting, athletics, employment, training, and grievance process.">
            <a:extLst>
              <a:ext uri="{FF2B5EF4-FFF2-40B4-BE49-F238E27FC236}">
                <a16:creationId xmlns:a16="http://schemas.microsoft.com/office/drawing/2014/main" id="{C5EB0A49-BACC-4B13-5B1B-80D7235E6D33}"/>
              </a:ext>
            </a:extLst>
          </p:cNvPr>
          <p:cNvGraphicFramePr>
            <a:graphicFrameLocks noGrp="1"/>
          </p:cNvGraphicFramePr>
          <p:nvPr>
            <p:ph idx="1"/>
          </p:nvPr>
        </p:nvGraphicFramePr>
        <p:xfrm>
          <a:off x="2152650" y="1371601"/>
          <a:ext cx="7886700" cy="480536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26987477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AE1739F-3F93-38DE-B503-4B03BE7C93D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FBC053C-51A1-A622-98C8-C4ABEE1C09B9}"/>
              </a:ext>
            </a:extLst>
          </p:cNvPr>
          <p:cNvSpPr>
            <a:spLocks noGrp="1"/>
          </p:cNvSpPr>
          <p:nvPr>
            <p:ph type="title"/>
          </p:nvPr>
        </p:nvSpPr>
        <p:spPr/>
        <p:txBody>
          <a:bodyPr/>
          <a:lstStyle/>
          <a:p>
            <a:r>
              <a:rPr lang="en-US" dirty="0"/>
              <a:t>Admission &amp; Recruitment</a:t>
            </a:r>
          </a:p>
        </p:txBody>
      </p:sp>
      <p:graphicFrame>
        <p:nvGraphicFramePr>
          <p:cNvPr id="4" name="Content Placeholder 3" descr="Honeycomb image; Title IX is in the middle with the following around the outside (clock-wise): Admissions and recruitment, pregnant and parenting, athletics, employment, training, and grievance process.">
            <a:extLst>
              <a:ext uri="{FF2B5EF4-FFF2-40B4-BE49-F238E27FC236}">
                <a16:creationId xmlns:a16="http://schemas.microsoft.com/office/drawing/2014/main" id="{4E0704A2-3E65-560C-BE43-B3D5B6647129}"/>
              </a:ext>
            </a:extLst>
          </p:cNvPr>
          <p:cNvGraphicFramePr>
            <a:graphicFrameLocks noGrp="1"/>
          </p:cNvGraphicFramePr>
          <p:nvPr>
            <p:ph idx="1"/>
            <p:extLst>
              <p:ext uri="{D42A27DB-BD31-4B8C-83A1-F6EECF244321}">
                <p14:modId xmlns:p14="http://schemas.microsoft.com/office/powerpoint/2010/main" val="3710442271"/>
              </p:ext>
            </p:extLst>
          </p:nvPr>
        </p:nvGraphicFramePr>
        <p:xfrm>
          <a:off x="664508" y="1362636"/>
          <a:ext cx="3154456" cy="386407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3" name="TextBox 2">
            <a:extLst>
              <a:ext uri="{FF2B5EF4-FFF2-40B4-BE49-F238E27FC236}">
                <a16:creationId xmlns:a16="http://schemas.microsoft.com/office/drawing/2014/main" id="{ADC3A2CA-F3B8-2A58-15CC-660649F20C89}"/>
              </a:ext>
            </a:extLst>
          </p:cNvPr>
          <p:cNvSpPr txBox="1"/>
          <p:nvPr/>
        </p:nvSpPr>
        <p:spPr>
          <a:xfrm>
            <a:off x="3992656" y="1782763"/>
            <a:ext cx="7361144" cy="4678204"/>
          </a:xfrm>
          <a:prstGeom prst="rect">
            <a:avLst/>
          </a:prstGeom>
          <a:noFill/>
        </p:spPr>
        <p:txBody>
          <a:bodyPr wrap="square" rtlCol="0">
            <a:spAutoFit/>
          </a:bodyPr>
          <a:lstStyle/>
          <a:p>
            <a:pPr marL="285750" indent="-285750">
              <a:buFont typeface="Arial" panose="020B0604020202020204" pitchFamily="34" charset="0"/>
              <a:buChar char="•"/>
            </a:pPr>
            <a:r>
              <a:rPr lang="en-US" sz="2000" dirty="0"/>
              <a:t>No person shall, on the basis of sex, be denied admission, or be subjected to discrimination in admission nor counseling or guidance of students or applicants for admissions;</a:t>
            </a:r>
          </a:p>
          <a:p>
            <a:pPr marL="285750" indent="-285750">
              <a:buFont typeface="Arial" panose="020B0604020202020204" pitchFamily="34" charset="0"/>
              <a:buChar char="•"/>
            </a:pPr>
            <a:r>
              <a:rPr lang="en-US" sz="2000" dirty="0"/>
              <a:t>There shall be no different treatment concerning the actual or potential parental, family, or marital status of a student or applicant, nor on the basis of pregnancy, childbirth, termination of pregnancy, or recovery therefrom;</a:t>
            </a:r>
          </a:p>
          <a:p>
            <a:pPr marL="285750" indent="-285750">
              <a:buFont typeface="Arial" panose="020B0604020202020204" pitchFamily="34" charset="0"/>
              <a:buChar char="•"/>
            </a:pPr>
            <a:r>
              <a:rPr lang="en-US" sz="2000" dirty="0"/>
              <a:t>Treat disabilities related to pregnancy, childbirth, termination of pregnancy, or recovery therefrom in the same manner and under the same policies as any other temporary disability or physical condition; and</a:t>
            </a:r>
          </a:p>
          <a:p>
            <a:pPr marL="285750" indent="-285750">
              <a:buFont typeface="Arial" panose="020B0604020202020204" pitchFamily="34" charset="0"/>
              <a:buChar char="•"/>
            </a:pPr>
            <a:r>
              <a:rPr lang="en-US" sz="2000" dirty="0"/>
              <a:t>Shall not make pre-admission inquiry as to the marital status of an applicant for admission, including whether such applicant is “Miss” or “Mrs.”</a:t>
            </a:r>
          </a:p>
          <a:p>
            <a:r>
              <a:rPr lang="en-US" dirty="0"/>
              <a:t>Citation: 34 CRF 106.21, 160.23, 106.36</a:t>
            </a:r>
          </a:p>
        </p:txBody>
      </p:sp>
    </p:spTree>
    <p:extLst>
      <p:ext uri="{BB962C8B-B14F-4D97-AF65-F5344CB8AC3E}">
        <p14:creationId xmlns:p14="http://schemas.microsoft.com/office/powerpoint/2010/main" val="265831049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1973448-4121-AECF-62E1-DD99D4D925F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5D26612-3DAB-61CC-9C9D-C47AE08FFAEC}"/>
              </a:ext>
            </a:extLst>
          </p:cNvPr>
          <p:cNvSpPr>
            <a:spLocks noGrp="1"/>
          </p:cNvSpPr>
          <p:nvPr>
            <p:ph type="title"/>
          </p:nvPr>
        </p:nvSpPr>
        <p:spPr/>
        <p:txBody>
          <a:bodyPr/>
          <a:lstStyle/>
          <a:p>
            <a:r>
              <a:rPr lang="en-US" dirty="0"/>
              <a:t>Pregnant &amp; Parenting</a:t>
            </a:r>
          </a:p>
        </p:txBody>
      </p:sp>
      <p:graphicFrame>
        <p:nvGraphicFramePr>
          <p:cNvPr id="4" name="Content Placeholder 3" descr="Honeycomb image; Title IX is in the middle with the following around the outside (clock-wise): Admissions and recruitment, pregnant and parenting, athletics, employment, training, and grievance process.">
            <a:extLst>
              <a:ext uri="{FF2B5EF4-FFF2-40B4-BE49-F238E27FC236}">
                <a16:creationId xmlns:a16="http://schemas.microsoft.com/office/drawing/2014/main" id="{294F096F-E7BA-1386-B645-485FFEFB666A}"/>
              </a:ext>
            </a:extLst>
          </p:cNvPr>
          <p:cNvGraphicFramePr>
            <a:graphicFrameLocks noGrp="1"/>
          </p:cNvGraphicFramePr>
          <p:nvPr>
            <p:ph idx="1"/>
            <p:extLst>
              <p:ext uri="{D42A27DB-BD31-4B8C-83A1-F6EECF244321}">
                <p14:modId xmlns:p14="http://schemas.microsoft.com/office/powerpoint/2010/main" val="3527138307"/>
              </p:ext>
            </p:extLst>
          </p:nvPr>
        </p:nvGraphicFramePr>
        <p:xfrm>
          <a:off x="664508" y="1362636"/>
          <a:ext cx="3154456" cy="386407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3" name="TextBox 2">
            <a:extLst>
              <a:ext uri="{FF2B5EF4-FFF2-40B4-BE49-F238E27FC236}">
                <a16:creationId xmlns:a16="http://schemas.microsoft.com/office/drawing/2014/main" id="{49B2F476-6413-10CB-1572-A7B6A1CEFFD1}"/>
              </a:ext>
            </a:extLst>
          </p:cNvPr>
          <p:cNvSpPr txBox="1"/>
          <p:nvPr/>
        </p:nvSpPr>
        <p:spPr>
          <a:xfrm>
            <a:off x="3992656" y="1782763"/>
            <a:ext cx="7361144" cy="4062651"/>
          </a:xfrm>
          <a:prstGeom prst="rect">
            <a:avLst/>
          </a:prstGeom>
          <a:noFill/>
        </p:spPr>
        <p:txBody>
          <a:bodyPr wrap="square" rtlCol="0">
            <a:spAutoFit/>
          </a:bodyPr>
          <a:lstStyle/>
          <a:p>
            <a:pPr marL="285750" indent="-285750">
              <a:buFont typeface="Arial" panose="020B0604020202020204" pitchFamily="34" charset="0"/>
              <a:buChar char="•"/>
            </a:pPr>
            <a:r>
              <a:rPr lang="en-US" sz="2000" dirty="0"/>
              <a:t>On the basis of such student's pregnancy, childbirth, false pregnancy, termination of pregnancy or recovery therefrom:</a:t>
            </a:r>
          </a:p>
          <a:p>
            <a:pPr marL="800100" lvl="1" indent="-342900">
              <a:buFont typeface="Courier New" panose="02070309020205020404" pitchFamily="49" charset="0"/>
              <a:buChar char="o"/>
            </a:pPr>
            <a:r>
              <a:rPr lang="en-US" sz="2000" dirty="0"/>
              <a:t>Student may request to participate voluntarily in a separate portion of the program or activity of the recipient. </a:t>
            </a:r>
          </a:p>
          <a:p>
            <a:pPr marL="800100" lvl="1" indent="-342900">
              <a:buFont typeface="Courier New" panose="02070309020205020404" pitchFamily="49" charset="0"/>
              <a:buChar char="o"/>
            </a:pPr>
            <a:r>
              <a:rPr lang="en-US" sz="2000" dirty="0"/>
              <a:t>Student shall be treated in the same manner and under the same policies as any other temporary disability.</a:t>
            </a:r>
          </a:p>
          <a:p>
            <a:pPr marL="800100" lvl="1" indent="-342900">
              <a:buFont typeface="Courier New" panose="02070309020205020404" pitchFamily="49" charset="0"/>
              <a:buChar char="o"/>
            </a:pPr>
            <a:r>
              <a:rPr lang="en-US" sz="2000" dirty="0"/>
              <a:t>If no leave policy or if student who does not otherwise qualify for leave under a policy, treat the aforementioned as justification for a leave of absence for so long a period of time as is deemed medically necessary by the student's physician, at the conclusion of which the student shall be reinstated to the status which she held when the leave began.</a:t>
            </a:r>
          </a:p>
          <a:p>
            <a:pPr marL="285750" indent="-285750">
              <a:buFont typeface="Arial" panose="020B0604020202020204" pitchFamily="34" charset="0"/>
              <a:buChar char="•"/>
            </a:pPr>
            <a:r>
              <a:rPr lang="en-US" dirty="0"/>
              <a:t>Citation: 34 CRF 106.40</a:t>
            </a:r>
          </a:p>
        </p:txBody>
      </p:sp>
    </p:spTree>
    <p:extLst>
      <p:ext uri="{BB962C8B-B14F-4D97-AF65-F5344CB8AC3E}">
        <p14:creationId xmlns:p14="http://schemas.microsoft.com/office/powerpoint/2010/main" val="103703881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7552506-9B6D-B31B-BB89-76FDDE19C8B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3EE5DEC-70CA-80FB-069C-F4D0ABB7A32A}"/>
              </a:ext>
            </a:extLst>
          </p:cNvPr>
          <p:cNvSpPr>
            <a:spLocks noGrp="1"/>
          </p:cNvSpPr>
          <p:nvPr>
            <p:ph type="title"/>
          </p:nvPr>
        </p:nvSpPr>
        <p:spPr/>
        <p:txBody>
          <a:bodyPr/>
          <a:lstStyle/>
          <a:p>
            <a:r>
              <a:rPr lang="en-US" dirty="0"/>
              <a:t>Athletics</a:t>
            </a:r>
          </a:p>
        </p:txBody>
      </p:sp>
      <p:graphicFrame>
        <p:nvGraphicFramePr>
          <p:cNvPr id="4" name="Content Placeholder 3" descr="Honeycomb image; Title IX is in the middle with the following around the outside (clock-wise): Admissions and recruitment, pregnant and parenting, athletics, employment, training, and grievance process.">
            <a:extLst>
              <a:ext uri="{FF2B5EF4-FFF2-40B4-BE49-F238E27FC236}">
                <a16:creationId xmlns:a16="http://schemas.microsoft.com/office/drawing/2014/main" id="{DFB4D852-F373-C046-21C0-6503F92F64BC}"/>
              </a:ext>
            </a:extLst>
          </p:cNvPr>
          <p:cNvGraphicFramePr>
            <a:graphicFrameLocks noGrp="1"/>
          </p:cNvGraphicFramePr>
          <p:nvPr>
            <p:ph idx="1"/>
            <p:extLst>
              <p:ext uri="{D42A27DB-BD31-4B8C-83A1-F6EECF244321}">
                <p14:modId xmlns:p14="http://schemas.microsoft.com/office/powerpoint/2010/main" val="2132505480"/>
              </p:ext>
            </p:extLst>
          </p:nvPr>
        </p:nvGraphicFramePr>
        <p:xfrm>
          <a:off x="664508" y="1362636"/>
          <a:ext cx="3154456" cy="386407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3" name="TextBox 2">
            <a:extLst>
              <a:ext uri="{FF2B5EF4-FFF2-40B4-BE49-F238E27FC236}">
                <a16:creationId xmlns:a16="http://schemas.microsoft.com/office/drawing/2014/main" id="{0F63CD9E-108C-10E5-4A02-74661D62098F}"/>
              </a:ext>
            </a:extLst>
          </p:cNvPr>
          <p:cNvSpPr txBox="1"/>
          <p:nvPr/>
        </p:nvSpPr>
        <p:spPr>
          <a:xfrm>
            <a:off x="3992656" y="1782763"/>
            <a:ext cx="7361144" cy="4985980"/>
          </a:xfrm>
          <a:prstGeom prst="rect">
            <a:avLst/>
          </a:prstGeom>
          <a:noFill/>
        </p:spPr>
        <p:txBody>
          <a:bodyPr wrap="square" rtlCol="0">
            <a:spAutoFit/>
          </a:bodyPr>
          <a:lstStyle/>
          <a:p>
            <a:pPr marL="285750" indent="-285750">
              <a:buFont typeface="Arial" panose="020B0604020202020204" pitchFamily="34" charset="0"/>
              <a:buChar char="•"/>
            </a:pPr>
            <a:r>
              <a:rPr lang="en-US" sz="2000" dirty="0"/>
              <a:t>Provide reasonable opportunities for awarding athletic scholarships or grants-in-aid for members of each sex in proportion to the number of students of each sex participating in interscholastic or intercollegiate athletics </a:t>
            </a:r>
          </a:p>
          <a:p>
            <a:pPr marL="285750" indent="-285750">
              <a:buFont typeface="Arial" panose="020B0604020202020204" pitchFamily="34" charset="0"/>
              <a:buChar char="•"/>
            </a:pPr>
            <a:r>
              <a:rPr lang="en-US" sz="2000" dirty="0"/>
              <a:t>May operate or sponsor separate teams for members of each sex where selection for such teams is based upon competitive skill or the activity involved is a contact sport </a:t>
            </a:r>
          </a:p>
          <a:p>
            <a:pPr marL="342900" indent="-342900">
              <a:buFont typeface="Arial" panose="020B0604020202020204" pitchFamily="34" charset="0"/>
              <a:buChar char="•"/>
            </a:pPr>
            <a:r>
              <a:rPr lang="en-US" sz="2000" dirty="0"/>
              <a:t>Provide equal athletic opportunity for members of both sexes, including the following factors: effectively accommodating the interests and abilities of members of both sexes; provisions of equipment and supplies; scheduling of games and practice time; travel and per diem allowance; coaching and academic tutoring; coaches and tutors; locker rooms, practice and competitive facilities; medical and training facilities and services; housing and dining facilities and services; and publicity.</a:t>
            </a:r>
          </a:p>
          <a:p>
            <a:r>
              <a:rPr lang="en-US" dirty="0"/>
              <a:t>Citation: 34 CRF 106.37(c), 106.41</a:t>
            </a:r>
          </a:p>
        </p:txBody>
      </p:sp>
    </p:spTree>
    <p:extLst>
      <p:ext uri="{BB962C8B-B14F-4D97-AF65-F5344CB8AC3E}">
        <p14:creationId xmlns:p14="http://schemas.microsoft.com/office/powerpoint/2010/main" val="213201570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804E056-B198-312F-DF5C-20087899814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09FCD39-626A-4278-788C-9BFBDE3A3EA9}"/>
              </a:ext>
            </a:extLst>
          </p:cNvPr>
          <p:cNvSpPr>
            <a:spLocks noGrp="1"/>
          </p:cNvSpPr>
          <p:nvPr>
            <p:ph type="title"/>
          </p:nvPr>
        </p:nvSpPr>
        <p:spPr/>
        <p:txBody>
          <a:bodyPr/>
          <a:lstStyle/>
          <a:p>
            <a:r>
              <a:rPr lang="en-US" dirty="0"/>
              <a:t>Employment</a:t>
            </a:r>
          </a:p>
        </p:txBody>
      </p:sp>
      <p:graphicFrame>
        <p:nvGraphicFramePr>
          <p:cNvPr id="4" name="Content Placeholder 3" descr="Honeycomb image; Title IX is in the middle with the following around the outside (clock-wise): Admissions and recruitment, pregnant and parenting, athletics, employment, training, and grievance process.">
            <a:extLst>
              <a:ext uri="{FF2B5EF4-FFF2-40B4-BE49-F238E27FC236}">
                <a16:creationId xmlns:a16="http://schemas.microsoft.com/office/drawing/2014/main" id="{31DCE9E3-F4BE-493B-2F24-35182893C24E}"/>
              </a:ext>
            </a:extLst>
          </p:cNvPr>
          <p:cNvGraphicFramePr>
            <a:graphicFrameLocks noGrp="1"/>
          </p:cNvGraphicFramePr>
          <p:nvPr>
            <p:ph idx="1"/>
            <p:extLst>
              <p:ext uri="{D42A27DB-BD31-4B8C-83A1-F6EECF244321}">
                <p14:modId xmlns:p14="http://schemas.microsoft.com/office/powerpoint/2010/main" val="207978725"/>
              </p:ext>
            </p:extLst>
          </p:nvPr>
        </p:nvGraphicFramePr>
        <p:xfrm>
          <a:off x="664508" y="1362636"/>
          <a:ext cx="3154456" cy="386407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3" name="TextBox 2">
            <a:extLst>
              <a:ext uri="{FF2B5EF4-FFF2-40B4-BE49-F238E27FC236}">
                <a16:creationId xmlns:a16="http://schemas.microsoft.com/office/drawing/2014/main" id="{EC642757-1525-44F7-62B3-D5CC77C9C3B3}"/>
              </a:ext>
            </a:extLst>
          </p:cNvPr>
          <p:cNvSpPr txBox="1"/>
          <p:nvPr/>
        </p:nvSpPr>
        <p:spPr>
          <a:xfrm>
            <a:off x="3992656" y="1782763"/>
            <a:ext cx="7361144" cy="4678204"/>
          </a:xfrm>
          <a:prstGeom prst="rect">
            <a:avLst/>
          </a:prstGeom>
          <a:noFill/>
        </p:spPr>
        <p:txBody>
          <a:bodyPr wrap="square" rtlCol="0">
            <a:spAutoFit/>
          </a:bodyPr>
          <a:lstStyle/>
          <a:p>
            <a:pPr marL="285750" indent="-285750">
              <a:buFont typeface="Arial" panose="020B0604020202020204" pitchFamily="34" charset="0"/>
              <a:buChar char="•"/>
            </a:pPr>
            <a:r>
              <a:rPr lang="en-US" sz="2000" dirty="0"/>
              <a:t>No person shall, on the basis of sex, be excluded from participation in, be denied the benefits of, or be subjected to discrimination in employment, or recruitment, consideration, or selection therefor, whether full-time or part-time, under any education program or activity </a:t>
            </a:r>
          </a:p>
          <a:p>
            <a:pPr marL="285750" indent="-285750">
              <a:buFont typeface="Arial" panose="020B0604020202020204" pitchFamily="34" charset="0"/>
              <a:buChar char="•"/>
            </a:pPr>
            <a:r>
              <a:rPr lang="en-US" sz="2000" dirty="0"/>
              <a:t>Make all employment decisions in any education program or activity in a nondiscriminatory manner </a:t>
            </a:r>
          </a:p>
          <a:p>
            <a:pPr marL="285750" indent="-285750">
              <a:buFont typeface="Arial" panose="020B0604020202020204" pitchFamily="34" charset="0"/>
              <a:buChar char="•"/>
            </a:pPr>
            <a:r>
              <a:rPr lang="en-US" sz="2000" dirty="0"/>
              <a:t>Shall not discriminate against or exclude from employment any employee or applicant for employment on the basis of pregnancy, childbirth, false pregnancy, termination of pregnancy, or recovery therefrom</a:t>
            </a:r>
          </a:p>
          <a:p>
            <a:pPr marL="285750" indent="-285750">
              <a:buFont typeface="Arial" panose="020B0604020202020204" pitchFamily="34" charset="0"/>
              <a:buChar char="•"/>
            </a:pPr>
            <a:r>
              <a:rPr lang="en-US" sz="2000" dirty="0"/>
              <a:t>Shall not make pre-employment inquiry as to the marital status of an applicant for employment, including whether such applicant is “Miss or Mrs.”</a:t>
            </a:r>
          </a:p>
          <a:p>
            <a:r>
              <a:rPr lang="en-US" dirty="0"/>
              <a:t>Citation: 34 CRF 106 Subpart E (106.51-62)</a:t>
            </a:r>
          </a:p>
        </p:txBody>
      </p:sp>
    </p:spTree>
    <p:extLst>
      <p:ext uri="{BB962C8B-B14F-4D97-AF65-F5344CB8AC3E}">
        <p14:creationId xmlns:p14="http://schemas.microsoft.com/office/powerpoint/2010/main" val="41847542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9A58ABB-E95C-575B-8ADD-5367AA3B6AB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F50A751-F71D-5FDD-8BA9-BED89EB720F8}"/>
              </a:ext>
            </a:extLst>
          </p:cNvPr>
          <p:cNvSpPr>
            <a:spLocks noGrp="1"/>
          </p:cNvSpPr>
          <p:nvPr>
            <p:ph type="title"/>
          </p:nvPr>
        </p:nvSpPr>
        <p:spPr/>
        <p:txBody>
          <a:bodyPr/>
          <a:lstStyle/>
          <a:p>
            <a:r>
              <a:rPr lang="en-US" dirty="0"/>
              <a:t>Training</a:t>
            </a:r>
          </a:p>
        </p:txBody>
      </p:sp>
      <p:graphicFrame>
        <p:nvGraphicFramePr>
          <p:cNvPr id="4" name="Content Placeholder 3" descr="Honeycomb image; Title IX is in the middle with the following around the outside (clock-wise): Admissions and recruitment, pregnant and parenting, athletics, employment, training, and grievance process.">
            <a:extLst>
              <a:ext uri="{FF2B5EF4-FFF2-40B4-BE49-F238E27FC236}">
                <a16:creationId xmlns:a16="http://schemas.microsoft.com/office/drawing/2014/main" id="{31E60CC3-81DA-EAEF-7978-6647063CF91D}"/>
              </a:ext>
            </a:extLst>
          </p:cNvPr>
          <p:cNvGraphicFramePr>
            <a:graphicFrameLocks noGrp="1"/>
          </p:cNvGraphicFramePr>
          <p:nvPr>
            <p:ph idx="1"/>
            <p:extLst>
              <p:ext uri="{D42A27DB-BD31-4B8C-83A1-F6EECF244321}">
                <p14:modId xmlns:p14="http://schemas.microsoft.com/office/powerpoint/2010/main" val="574584981"/>
              </p:ext>
            </p:extLst>
          </p:nvPr>
        </p:nvGraphicFramePr>
        <p:xfrm>
          <a:off x="664508" y="1362636"/>
          <a:ext cx="3154456" cy="386407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3" name="TextBox 2">
            <a:extLst>
              <a:ext uri="{FF2B5EF4-FFF2-40B4-BE49-F238E27FC236}">
                <a16:creationId xmlns:a16="http://schemas.microsoft.com/office/drawing/2014/main" id="{79102BA3-E3A7-7C2A-4294-570813AFF456}"/>
              </a:ext>
            </a:extLst>
          </p:cNvPr>
          <p:cNvSpPr txBox="1"/>
          <p:nvPr/>
        </p:nvSpPr>
        <p:spPr>
          <a:xfrm>
            <a:off x="3992656" y="1782763"/>
            <a:ext cx="7361144" cy="4678204"/>
          </a:xfrm>
          <a:prstGeom prst="rect">
            <a:avLst/>
          </a:prstGeom>
          <a:noFill/>
        </p:spPr>
        <p:txBody>
          <a:bodyPr wrap="square" rtlCol="0">
            <a:spAutoFit/>
          </a:bodyPr>
          <a:lstStyle/>
          <a:p>
            <a:pPr marL="285750" indent="-285750">
              <a:buFont typeface="Arial" panose="020B0604020202020204" pitchFamily="34" charset="0"/>
              <a:buChar char="•"/>
            </a:pPr>
            <a:r>
              <a:rPr lang="en-US" sz="2000" dirty="0"/>
              <a:t>Title IX Personnel (Title IX Coordinator, investigator, decision-maker, person designated to facilitate an informal resolution process)</a:t>
            </a:r>
          </a:p>
          <a:p>
            <a:pPr marL="800100" lvl="1" indent="-342900">
              <a:buFont typeface="Courier New" panose="02070309020205020404" pitchFamily="49" charset="0"/>
              <a:buChar char="o"/>
            </a:pPr>
            <a:r>
              <a:rPr lang="en-US" sz="2000" dirty="0"/>
              <a:t>Definition of sexual harassment, scope of education programs and activities, and informal resolution processes; how to serve impartially, including avoiding prejudgment, conflicts of interest, and bias</a:t>
            </a:r>
          </a:p>
          <a:p>
            <a:pPr marL="800100" lvl="1" indent="-342900">
              <a:buFont typeface="Courier New" panose="02070309020205020404" pitchFamily="49" charset="0"/>
              <a:buChar char="o"/>
            </a:pPr>
            <a:r>
              <a:rPr lang="en-US" sz="2000" dirty="0"/>
              <a:t>For investigators: how to create an investigative report that fairly summarizes relevant evidence</a:t>
            </a:r>
          </a:p>
          <a:p>
            <a:pPr marL="800100" lvl="1" indent="-342900">
              <a:buFont typeface="Courier New" panose="02070309020205020404" pitchFamily="49" charset="0"/>
              <a:buChar char="o"/>
            </a:pPr>
            <a:r>
              <a:rPr lang="en-US" sz="2000" dirty="0"/>
              <a:t>For decision-makers: technology used at a live hearing; issues of relevance for questions and evidence</a:t>
            </a:r>
          </a:p>
          <a:p>
            <a:pPr marL="800100" lvl="1" indent="-342900">
              <a:buFont typeface="Courier New" panose="02070309020205020404" pitchFamily="49" charset="0"/>
              <a:buChar char="o"/>
            </a:pPr>
            <a:r>
              <a:rPr lang="en-US" sz="2000" dirty="0"/>
              <a:t>All materials must not rely on sex stereotypes and must promote impartial processes</a:t>
            </a:r>
          </a:p>
          <a:p>
            <a:pPr marL="800100" lvl="1" indent="-342900">
              <a:buFont typeface="Courier New" panose="02070309020205020404" pitchFamily="49" charset="0"/>
              <a:buChar char="o"/>
            </a:pPr>
            <a:r>
              <a:rPr lang="en-US" sz="2000" dirty="0"/>
              <a:t>All training materials must be publicly available on website</a:t>
            </a:r>
          </a:p>
          <a:p>
            <a:r>
              <a:rPr lang="en-US" dirty="0"/>
              <a:t>Citation: 34 CRF 106.45(b)(1)(iii); 106.45(b)(10)(i)(D)</a:t>
            </a:r>
          </a:p>
        </p:txBody>
      </p:sp>
    </p:spTree>
    <p:extLst>
      <p:ext uri="{BB962C8B-B14F-4D97-AF65-F5344CB8AC3E}">
        <p14:creationId xmlns:p14="http://schemas.microsoft.com/office/powerpoint/2010/main" val="320168786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88DE7B1-C8BA-1A23-6DBF-224E38C3A0D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3C38DEE-93D6-F69C-AA23-1BF146824978}"/>
              </a:ext>
            </a:extLst>
          </p:cNvPr>
          <p:cNvSpPr>
            <a:spLocks noGrp="1"/>
          </p:cNvSpPr>
          <p:nvPr>
            <p:ph type="title"/>
          </p:nvPr>
        </p:nvSpPr>
        <p:spPr/>
        <p:txBody>
          <a:bodyPr/>
          <a:lstStyle/>
          <a:p>
            <a:r>
              <a:rPr lang="en-US" dirty="0"/>
              <a:t>Grievance Process</a:t>
            </a:r>
          </a:p>
        </p:txBody>
      </p:sp>
      <p:graphicFrame>
        <p:nvGraphicFramePr>
          <p:cNvPr id="4" name="Content Placeholder 3" descr="Honeycomb image; Title IX is in the middle with the following around the outside (clock-wise): Admissions and recruitment, pregnant and parenting, athletics, employment, training, and grievance process.">
            <a:extLst>
              <a:ext uri="{FF2B5EF4-FFF2-40B4-BE49-F238E27FC236}">
                <a16:creationId xmlns:a16="http://schemas.microsoft.com/office/drawing/2014/main" id="{B2FBD9D6-7094-B1F7-6522-9B6C1C1B3F67}"/>
              </a:ext>
            </a:extLst>
          </p:cNvPr>
          <p:cNvGraphicFramePr>
            <a:graphicFrameLocks noGrp="1"/>
          </p:cNvGraphicFramePr>
          <p:nvPr>
            <p:ph idx="1"/>
            <p:extLst>
              <p:ext uri="{D42A27DB-BD31-4B8C-83A1-F6EECF244321}">
                <p14:modId xmlns:p14="http://schemas.microsoft.com/office/powerpoint/2010/main" val="1268323442"/>
              </p:ext>
            </p:extLst>
          </p:nvPr>
        </p:nvGraphicFramePr>
        <p:xfrm>
          <a:off x="664508" y="1362636"/>
          <a:ext cx="3154456" cy="386407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3" name="TextBox 2">
            <a:extLst>
              <a:ext uri="{FF2B5EF4-FFF2-40B4-BE49-F238E27FC236}">
                <a16:creationId xmlns:a16="http://schemas.microsoft.com/office/drawing/2014/main" id="{0682CCFE-1014-3D30-6204-50440DC43C0B}"/>
              </a:ext>
            </a:extLst>
          </p:cNvPr>
          <p:cNvSpPr txBox="1"/>
          <p:nvPr/>
        </p:nvSpPr>
        <p:spPr>
          <a:xfrm>
            <a:off x="3992656" y="1782763"/>
            <a:ext cx="7361144" cy="4370427"/>
          </a:xfrm>
          <a:prstGeom prst="rect">
            <a:avLst/>
          </a:prstGeom>
          <a:noFill/>
        </p:spPr>
        <p:txBody>
          <a:bodyPr wrap="square" rtlCol="0">
            <a:spAutoFit/>
          </a:bodyPr>
          <a:lstStyle/>
          <a:p>
            <a:pPr marL="285750" indent="-285750">
              <a:buFont typeface="Arial" panose="020B0604020202020204" pitchFamily="34" charset="0"/>
              <a:buChar char="•"/>
            </a:pPr>
            <a:r>
              <a:rPr lang="en-US" sz="2000" dirty="0"/>
              <a:t>Prompt and equitable resolution of student and employee complaints alleging any action that would be prohibited by Title IX</a:t>
            </a:r>
          </a:p>
          <a:p>
            <a:pPr marL="285750" indent="-285750">
              <a:buFont typeface="Arial" panose="020B0604020202020204" pitchFamily="34" charset="0"/>
              <a:buChar char="•"/>
            </a:pPr>
            <a:r>
              <a:rPr lang="en-US" sz="2000" dirty="0"/>
              <a:t>Based on actual knowledge of sexual harassment in an education program or activity of the college or university against a person in the United States, there must be a prompt response in a manner that is not deliberately indifferent</a:t>
            </a:r>
          </a:p>
          <a:p>
            <a:pPr marL="285750" indent="-285750">
              <a:buFont typeface="Arial" panose="020B0604020202020204" pitchFamily="34" charset="0"/>
              <a:buChar char="•"/>
            </a:pPr>
            <a:r>
              <a:rPr lang="en-US" sz="2000" dirty="0"/>
              <a:t>Response must treat complainants and respondents equitably by offering supportive measures</a:t>
            </a:r>
          </a:p>
          <a:p>
            <a:pPr marL="285750" indent="-285750">
              <a:buFont typeface="Arial" panose="020B0604020202020204" pitchFamily="34" charset="0"/>
              <a:buChar char="•"/>
            </a:pPr>
            <a:r>
              <a:rPr lang="en-US" sz="2000" dirty="0"/>
              <a:t>Require an objective evaluation of all relevant evidence and provide that credibility determinations may not be based on  status as a complainant, respondent, or witness</a:t>
            </a:r>
          </a:p>
          <a:p>
            <a:pPr marL="285750" indent="-285750">
              <a:buFont typeface="Arial" panose="020B0604020202020204" pitchFamily="34" charset="0"/>
              <a:buChar char="•"/>
            </a:pPr>
            <a:r>
              <a:rPr lang="en-US" sz="2000" dirty="0"/>
              <a:t>Require that Title IX Personnel not have a conflict of interest or bias</a:t>
            </a:r>
          </a:p>
          <a:p>
            <a:r>
              <a:rPr lang="en-US" dirty="0"/>
              <a:t>Citation: 34 CRF 106.8(c), 106.44(a), 106.45</a:t>
            </a:r>
          </a:p>
        </p:txBody>
      </p:sp>
    </p:spTree>
    <p:extLst>
      <p:ext uri="{BB962C8B-B14F-4D97-AF65-F5344CB8AC3E}">
        <p14:creationId xmlns:p14="http://schemas.microsoft.com/office/powerpoint/2010/main" val="348071795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EBFC974-8B8C-07B4-BA52-5DA2983888D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CE2682C-D84A-CAD1-231A-1B91A84500CF}"/>
              </a:ext>
            </a:extLst>
          </p:cNvPr>
          <p:cNvSpPr>
            <a:spLocks noGrp="1"/>
          </p:cNvSpPr>
          <p:nvPr>
            <p:ph type="title"/>
          </p:nvPr>
        </p:nvSpPr>
        <p:spPr/>
        <p:txBody>
          <a:bodyPr/>
          <a:lstStyle/>
          <a:p>
            <a:r>
              <a:rPr lang="en-US" dirty="0"/>
              <a:t>Grievance Process, continued</a:t>
            </a:r>
          </a:p>
        </p:txBody>
      </p:sp>
      <p:graphicFrame>
        <p:nvGraphicFramePr>
          <p:cNvPr id="4" name="Content Placeholder 3" descr="Honeycomb image; Title IX is in the middle with the following around the outside (clock-wise): Admissions and recruitment, pregnant and parenting, athletics, employment, training, and grievance process.">
            <a:extLst>
              <a:ext uri="{FF2B5EF4-FFF2-40B4-BE49-F238E27FC236}">
                <a16:creationId xmlns:a16="http://schemas.microsoft.com/office/drawing/2014/main" id="{FC09951F-876A-8770-9750-EEB1BBEA605E}"/>
              </a:ext>
            </a:extLst>
          </p:cNvPr>
          <p:cNvGraphicFramePr>
            <a:graphicFrameLocks noGrp="1"/>
          </p:cNvGraphicFramePr>
          <p:nvPr>
            <p:ph idx="1"/>
          </p:nvPr>
        </p:nvGraphicFramePr>
        <p:xfrm>
          <a:off x="664508" y="1362636"/>
          <a:ext cx="3154456" cy="386407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3" name="TextBox 2">
            <a:extLst>
              <a:ext uri="{FF2B5EF4-FFF2-40B4-BE49-F238E27FC236}">
                <a16:creationId xmlns:a16="http://schemas.microsoft.com/office/drawing/2014/main" id="{FF3FA544-0F95-AC44-08C6-F4980622273A}"/>
              </a:ext>
            </a:extLst>
          </p:cNvPr>
          <p:cNvSpPr txBox="1"/>
          <p:nvPr/>
        </p:nvSpPr>
        <p:spPr>
          <a:xfrm>
            <a:off x="3992656" y="1782763"/>
            <a:ext cx="7361144" cy="4062651"/>
          </a:xfrm>
          <a:prstGeom prst="rect">
            <a:avLst/>
          </a:prstGeom>
          <a:noFill/>
        </p:spPr>
        <p:txBody>
          <a:bodyPr wrap="square" rtlCol="0">
            <a:spAutoFit/>
          </a:bodyPr>
          <a:lstStyle/>
          <a:p>
            <a:pPr marL="285750" indent="-285750">
              <a:buFont typeface="Arial" panose="020B0604020202020204" pitchFamily="34" charset="0"/>
              <a:buChar char="•"/>
            </a:pPr>
            <a:r>
              <a:rPr lang="en-US" sz="2000" dirty="0"/>
              <a:t>Include presumption that respondent is not responsible for alleged conduct until a determination regarding responsibility is made</a:t>
            </a:r>
          </a:p>
          <a:p>
            <a:pPr marL="285750" indent="-285750">
              <a:buFont typeface="Arial" panose="020B0604020202020204" pitchFamily="34" charset="0"/>
              <a:buChar char="•"/>
            </a:pPr>
            <a:r>
              <a:rPr lang="en-US" sz="2000" dirty="0"/>
              <a:t>Include reasonably prompt time frames for conclusion of the grievance process; written notice to the complainant and the respondent of the delay or extension, and reasons for the action</a:t>
            </a:r>
          </a:p>
          <a:p>
            <a:pPr marL="285750" indent="-285750">
              <a:buFont typeface="Arial" panose="020B0604020202020204" pitchFamily="34" charset="0"/>
              <a:buChar char="•"/>
            </a:pPr>
            <a:r>
              <a:rPr lang="en-US" sz="2000" dirty="0"/>
              <a:t>Notice of allegations: sufficient details known at the time (including identities of parties) and with sufficient time to prepare a response before any initial interview; statement respondent is presumed not responsible; right to advisor of choice (may be attorney); right to review and inspect evidence; prohibition of knowingly making false statements or submitting false information</a:t>
            </a:r>
          </a:p>
          <a:p>
            <a:r>
              <a:rPr lang="en-US" dirty="0"/>
              <a:t>Citation: 34 CRF 106.8(c), 106.44(a), 106.45</a:t>
            </a:r>
          </a:p>
        </p:txBody>
      </p:sp>
    </p:spTree>
    <p:extLst>
      <p:ext uri="{BB962C8B-B14F-4D97-AF65-F5344CB8AC3E}">
        <p14:creationId xmlns:p14="http://schemas.microsoft.com/office/powerpoint/2010/main" val="79156258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15B6360-B1FA-DB8E-CDF2-BCEB55C6CFE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EFB8F06-57B8-1A70-EE19-C80B6FBDDACC}"/>
              </a:ext>
            </a:extLst>
          </p:cNvPr>
          <p:cNvSpPr>
            <a:spLocks noGrp="1"/>
          </p:cNvSpPr>
          <p:nvPr>
            <p:ph type="title"/>
          </p:nvPr>
        </p:nvSpPr>
        <p:spPr/>
        <p:txBody>
          <a:bodyPr/>
          <a:lstStyle/>
          <a:p>
            <a:r>
              <a:rPr lang="en-US" dirty="0"/>
              <a:t>Grievance Process, investigation</a:t>
            </a:r>
          </a:p>
        </p:txBody>
      </p:sp>
      <p:graphicFrame>
        <p:nvGraphicFramePr>
          <p:cNvPr id="4" name="Content Placeholder 3" descr="Honeycomb image; Title IX is in the middle with the following around the outside (clock-wise): Admissions and recruitment, pregnant and parenting, athletics, employment, training, and grievance process.">
            <a:extLst>
              <a:ext uri="{FF2B5EF4-FFF2-40B4-BE49-F238E27FC236}">
                <a16:creationId xmlns:a16="http://schemas.microsoft.com/office/drawing/2014/main" id="{CC0651F5-BFA5-4A46-F829-F569D38D3A20}"/>
              </a:ext>
            </a:extLst>
          </p:cNvPr>
          <p:cNvGraphicFramePr>
            <a:graphicFrameLocks noGrp="1"/>
          </p:cNvGraphicFramePr>
          <p:nvPr>
            <p:ph idx="1"/>
          </p:nvPr>
        </p:nvGraphicFramePr>
        <p:xfrm>
          <a:off x="664508" y="1362636"/>
          <a:ext cx="3154456" cy="386407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3" name="TextBox 2">
            <a:extLst>
              <a:ext uri="{FF2B5EF4-FFF2-40B4-BE49-F238E27FC236}">
                <a16:creationId xmlns:a16="http://schemas.microsoft.com/office/drawing/2014/main" id="{1400CEDD-A327-30B2-F456-D0443EE41CA6}"/>
              </a:ext>
            </a:extLst>
          </p:cNvPr>
          <p:cNvSpPr txBox="1"/>
          <p:nvPr/>
        </p:nvSpPr>
        <p:spPr>
          <a:xfrm>
            <a:off x="3992656" y="1782763"/>
            <a:ext cx="7361144" cy="4985980"/>
          </a:xfrm>
          <a:prstGeom prst="rect">
            <a:avLst/>
          </a:prstGeom>
          <a:noFill/>
        </p:spPr>
        <p:txBody>
          <a:bodyPr wrap="square" rtlCol="0">
            <a:spAutoFit/>
          </a:bodyPr>
          <a:lstStyle/>
          <a:p>
            <a:pPr marL="285750" indent="-285750">
              <a:buFont typeface="Arial" panose="020B0604020202020204" pitchFamily="34" charset="0"/>
              <a:buChar char="•"/>
            </a:pPr>
            <a:r>
              <a:rPr lang="en-US" sz="2000" dirty="0"/>
              <a:t>Grounds for must dismiss and may dismiss</a:t>
            </a:r>
          </a:p>
          <a:p>
            <a:pPr marL="285750" indent="-285750">
              <a:buFont typeface="Arial" panose="020B0604020202020204" pitchFamily="34" charset="0"/>
              <a:buChar char="•"/>
            </a:pPr>
            <a:r>
              <a:rPr lang="en-US" sz="2000" dirty="0"/>
              <a:t>May consolidate formal complaints</a:t>
            </a:r>
          </a:p>
          <a:p>
            <a:pPr marL="285750" indent="-285750">
              <a:buFont typeface="Arial" panose="020B0604020202020204" pitchFamily="34" charset="0"/>
              <a:buChar char="•"/>
            </a:pPr>
            <a:r>
              <a:rPr lang="en-US" sz="2000" dirty="0"/>
              <a:t>Burden of proof and the burden of gathering evidence sufficient to reach a determination regarding responsibility rests on the recipient and not on the parties</a:t>
            </a:r>
          </a:p>
          <a:p>
            <a:pPr marL="285750" indent="-285750">
              <a:buFont typeface="Arial" panose="020B0604020202020204" pitchFamily="34" charset="0"/>
              <a:buChar char="•"/>
            </a:pPr>
            <a:r>
              <a:rPr lang="en-US" sz="2000" dirty="0"/>
              <a:t>Provide an equal opportunity for the parties to present witnesses</a:t>
            </a:r>
          </a:p>
          <a:p>
            <a:pPr marL="285750" indent="-285750">
              <a:buFont typeface="Arial" panose="020B0604020202020204" pitchFamily="34" charset="0"/>
              <a:buChar char="•"/>
            </a:pPr>
            <a:r>
              <a:rPr lang="en-US" sz="2000" dirty="0"/>
              <a:t>Provide both parties an equal opportunity to inspect and review any evidence; parties must have at least 10 days to submit a written response, which the investigator will consider prior to completion of the investigative report; all such evidence must be available at hearing</a:t>
            </a:r>
          </a:p>
          <a:p>
            <a:pPr marL="285750" indent="-285750">
              <a:buFont typeface="Arial" panose="020B0604020202020204" pitchFamily="34" charset="0"/>
              <a:buChar char="•"/>
            </a:pPr>
            <a:r>
              <a:rPr lang="en-US" sz="2000" dirty="0"/>
              <a:t>An investigative report that fairly summarizes relevant evidence and, at least 10 days prior to a hearing, send to each party and the party's advisor, if any, the investigative report for their review and written response</a:t>
            </a:r>
          </a:p>
          <a:p>
            <a:r>
              <a:rPr lang="en-US" dirty="0"/>
              <a:t>Citation: 34 CRF 106.8(c), 106.44(a), 106.45</a:t>
            </a:r>
          </a:p>
        </p:txBody>
      </p:sp>
    </p:spTree>
    <p:extLst>
      <p:ext uri="{BB962C8B-B14F-4D97-AF65-F5344CB8AC3E}">
        <p14:creationId xmlns:p14="http://schemas.microsoft.com/office/powerpoint/2010/main" val="16849365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018FA07E-3826-EF6F-DD2E-B01745414B4A}"/>
              </a:ext>
            </a:extLst>
          </p:cNvPr>
          <p:cNvSpPr>
            <a:spLocks noGrp="1"/>
          </p:cNvSpPr>
          <p:nvPr>
            <p:ph type="title"/>
          </p:nvPr>
        </p:nvSpPr>
        <p:spPr>
          <a:xfrm>
            <a:off x="831850" y="2475377"/>
            <a:ext cx="10515600" cy="1714874"/>
          </a:xfrm>
        </p:spPr>
        <p:txBody>
          <a:bodyPr>
            <a:normAutofit fontScale="90000"/>
          </a:bodyPr>
          <a:lstStyle/>
          <a:p>
            <a:r>
              <a:rPr lang="en-US" dirty="0"/>
              <a:t>Equal Opportunity &amp; Compliance</a:t>
            </a:r>
          </a:p>
        </p:txBody>
      </p:sp>
      <p:sp>
        <p:nvSpPr>
          <p:cNvPr id="6" name="Text Placeholder 5">
            <a:extLst>
              <a:ext uri="{FF2B5EF4-FFF2-40B4-BE49-F238E27FC236}">
                <a16:creationId xmlns:a16="http://schemas.microsoft.com/office/drawing/2014/main" id="{E23DF4B7-C97C-0077-C346-E535A62831E0}"/>
              </a:ext>
            </a:extLst>
          </p:cNvPr>
          <p:cNvSpPr>
            <a:spLocks noGrp="1"/>
          </p:cNvSpPr>
          <p:nvPr>
            <p:ph type="body" idx="1"/>
          </p:nvPr>
        </p:nvSpPr>
        <p:spPr>
          <a:xfrm>
            <a:off x="831850" y="4206154"/>
            <a:ext cx="10515600" cy="1500187"/>
          </a:xfrm>
        </p:spPr>
        <p:txBody>
          <a:bodyPr/>
          <a:lstStyle/>
          <a:p>
            <a:r>
              <a:rPr lang="en-US" dirty="0">
                <a:solidFill>
                  <a:srgbClr val="006CB7"/>
                </a:solidFill>
              </a:rPr>
              <a:t>Desiree’ Clark, System Director</a:t>
            </a:r>
          </a:p>
          <a:p>
            <a:r>
              <a:rPr lang="en-US" dirty="0">
                <a:solidFill>
                  <a:srgbClr val="006CB7"/>
                </a:solidFill>
              </a:rPr>
              <a:t>Ashley Atteberry, Associate Compliance Officer</a:t>
            </a:r>
          </a:p>
        </p:txBody>
      </p:sp>
    </p:spTree>
    <p:extLst>
      <p:ext uri="{BB962C8B-B14F-4D97-AF65-F5344CB8AC3E}">
        <p14:creationId xmlns:p14="http://schemas.microsoft.com/office/powerpoint/2010/main" val="68462790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40FF1D2-D503-107B-2F3C-6129783168A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CA71C48-5E9C-A19A-7699-EC6F0061FE2C}"/>
              </a:ext>
            </a:extLst>
          </p:cNvPr>
          <p:cNvSpPr>
            <a:spLocks noGrp="1"/>
          </p:cNvSpPr>
          <p:nvPr>
            <p:ph type="title"/>
          </p:nvPr>
        </p:nvSpPr>
        <p:spPr/>
        <p:txBody>
          <a:bodyPr/>
          <a:lstStyle/>
          <a:p>
            <a:r>
              <a:rPr lang="en-US" dirty="0"/>
              <a:t>Grievance Process, hearing</a:t>
            </a:r>
          </a:p>
        </p:txBody>
      </p:sp>
      <p:graphicFrame>
        <p:nvGraphicFramePr>
          <p:cNvPr id="4" name="Content Placeholder 3" descr="Honeycomb image; Title IX is in the middle with the following around the outside (clock-wise): Admissions and recruitment, pregnant and parenting, athletics, employment, training, and grievance process.">
            <a:extLst>
              <a:ext uri="{FF2B5EF4-FFF2-40B4-BE49-F238E27FC236}">
                <a16:creationId xmlns:a16="http://schemas.microsoft.com/office/drawing/2014/main" id="{81815789-2A88-1633-DBD9-6830B1928752}"/>
              </a:ext>
            </a:extLst>
          </p:cNvPr>
          <p:cNvGraphicFramePr>
            <a:graphicFrameLocks noGrp="1"/>
          </p:cNvGraphicFramePr>
          <p:nvPr>
            <p:ph idx="1"/>
          </p:nvPr>
        </p:nvGraphicFramePr>
        <p:xfrm>
          <a:off x="664508" y="1362636"/>
          <a:ext cx="3154456" cy="386407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3" name="TextBox 2">
            <a:extLst>
              <a:ext uri="{FF2B5EF4-FFF2-40B4-BE49-F238E27FC236}">
                <a16:creationId xmlns:a16="http://schemas.microsoft.com/office/drawing/2014/main" id="{03506E84-3F38-A633-3CCE-1B58913E131A}"/>
              </a:ext>
            </a:extLst>
          </p:cNvPr>
          <p:cNvSpPr txBox="1"/>
          <p:nvPr/>
        </p:nvSpPr>
        <p:spPr>
          <a:xfrm>
            <a:off x="3992656" y="1782763"/>
            <a:ext cx="7361144" cy="4062651"/>
          </a:xfrm>
          <a:prstGeom prst="rect">
            <a:avLst/>
          </a:prstGeom>
          <a:noFill/>
        </p:spPr>
        <p:txBody>
          <a:bodyPr wrap="square" rtlCol="0">
            <a:spAutoFit/>
          </a:bodyPr>
          <a:lstStyle/>
          <a:p>
            <a:pPr marL="285750" indent="-285750">
              <a:buFont typeface="Arial" panose="020B0604020202020204" pitchFamily="34" charset="0"/>
              <a:buChar char="•"/>
            </a:pPr>
            <a:r>
              <a:rPr lang="en-US" sz="2000" dirty="0"/>
              <a:t>Provide for a live hearing</a:t>
            </a:r>
          </a:p>
          <a:p>
            <a:pPr marL="285750" indent="-285750">
              <a:buFont typeface="Arial" panose="020B0604020202020204" pitchFamily="34" charset="0"/>
              <a:buChar char="•"/>
            </a:pPr>
            <a:r>
              <a:rPr lang="en-US" sz="2000" dirty="0"/>
              <a:t>Must create an audio or audiovisual recording, or transcript, of any live hearing and make it available to the parties for inspection and review.</a:t>
            </a:r>
          </a:p>
          <a:p>
            <a:pPr marL="285750" indent="-285750">
              <a:buFont typeface="Arial" panose="020B0604020202020204" pitchFamily="34" charset="0"/>
              <a:buChar char="•"/>
            </a:pPr>
            <a:r>
              <a:rPr lang="en-US" sz="2000" dirty="0"/>
              <a:t>Decision-maker must permit each party's advisor to ask the other party and any witnesses all relevant questions and follow-up questions, including those challenging credibility. Such cross-examination must be conducted directly, orally, and in real time by the party's advisor of choice</a:t>
            </a:r>
          </a:p>
          <a:p>
            <a:pPr marL="285750" indent="-285750">
              <a:buFont typeface="Arial" panose="020B0604020202020204" pitchFamily="34" charset="0"/>
              <a:buChar char="•"/>
            </a:pPr>
            <a:r>
              <a:rPr lang="en-US" sz="2000" dirty="0"/>
              <a:t>Decision-maker must first determine whether the question is relevant and explain any decision to exclude a question as not relevant</a:t>
            </a:r>
          </a:p>
          <a:p>
            <a:r>
              <a:rPr lang="en-US" dirty="0"/>
              <a:t>Citation: 34 CRF 106.8(c), 106.44(a), 106.45</a:t>
            </a:r>
          </a:p>
        </p:txBody>
      </p:sp>
    </p:spTree>
    <p:extLst>
      <p:ext uri="{BB962C8B-B14F-4D97-AF65-F5344CB8AC3E}">
        <p14:creationId xmlns:p14="http://schemas.microsoft.com/office/powerpoint/2010/main" val="314916093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47BF0B8-1059-346C-830C-4117AF28D31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8B02060-121A-318D-422C-3FC4381FDC61}"/>
              </a:ext>
            </a:extLst>
          </p:cNvPr>
          <p:cNvSpPr>
            <a:spLocks noGrp="1"/>
          </p:cNvSpPr>
          <p:nvPr>
            <p:ph type="title"/>
          </p:nvPr>
        </p:nvSpPr>
        <p:spPr>
          <a:xfrm>
            <a:off x="838200" y="457200"/>
            <a:ext cx="10815918" cy="1325563"/>
          </a:xfrm>
        </p:spPr>
        <p:txBody>
          <a:bodyPr/>
          <a:lstStyle/>
          <a:p>
            <a:r>
              <a:rPr lang="en-US" dirty="0"/>
              <a:t>Grievance Process, hearing continued</a:t>
            </a:r>
          </a:p>
        </p:txBody>
      </p:sp>
      <p:graphicFrame>
        <p:nvGraphicFramePr>
          <p:cNvPr id="4" name="Content Placeholder 3" descr="Honeycomb image; Title IX is in the middle with the following around the outside (clock-wise): Admissions and recruitment, pregnant and parenting, athletics, employment, training, and grievance process.">
            <a:extLst>
              <a:ext uri="{FF2B5EF4-FFF2-40B4-BE49-F238E27FC236}">
                <a16:creationId xmlns:a16="http://schemas.microsoft.com/office/drawing/2014/main" id="{456442C0-DBEA-AB90-91F7-AE55A52391AA}"/>
              </a:ext>
            </a:extLst>
          </p:cNvPr>
          <p:cNvGraphicFramePr>
            <a:graphicFrameLocks noGrp="1"/>
          </p:cNvGraphicFramePr>
          <p:nvPr>
            <p:ph idx="1"/>
          </p:nvPr>
        </p:nvGraphicFramePr>
        <p:xfrm>
          <a:off x="664508" y="1362636"/>
          <a:ext cx="3154456" cy="386407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3" name="TextBox 2">
            <a:extLst>
              <a:ext uri="{FF2B5EF4-FFF2-40B4-BE49-F238E27FC236}">
                <a16:creationId xmlns:a16="http://schemas.microsoft.com/office/drawing/2014/main" id="{FC36786C-B808-E96D-C281-31BD25D22A30}"/>
              </a:ext>
            </a:extLst>
          </p:cNvPr>
          <p:cNvSpPr txBox="1"/>
          <p:nvPr/>
        </p:nvSpPr>
        <p:spPr>
          <a:xfrm>
            <a:off x="3992656" y="1782763"/>
            <a:ext cx="7361144" cy="4370427"/>
          </a:xfrm>
          <a:prstGeom prst="rect">
            <a:avLst/>
          </a:prstGeom>
          <a:noFill/>
        </p:spPr>
        <p:txBody>
          <a:bodyPr wrap="square" rtlCol="0">
            <a:spAutoFit/>
          </a:bodyPr>
          <a:lstStyle/>
          <a:p>
            <a:pPr marL="285750" indent="-285750">
              <a:buFont typeface="Arial" panose="020B0604020202020204" pitchFamily="34" charset="0"/>
              <a:buChar char="•"/>
            </a:pPr>
            <a:r>
              <a:rPr lang="en-US" sz="2000" dirty="0"/>
              <a:t>Questions and evidence about the complainant's sexual predisposition or prior sexual behavior are not relevant, unless such questions and evidence about the complainant's prior sexual behavior are offered to prove that someone other than the respondent committed the conduct alleged by the complainant, or if the questions and evidence concern specific incidents of the complainant's prior sexual behavior with respect to the respondent and are offered to prove consent.</a:t>
            </a:r>
          </a:p>
          <a:p>
            <a:pPr marL="342900" indent="-342900">
              <a:buFont typeface="Arial" panose="020B0604020202020204" pitchFamily="34" charset="0"/>
              <a:buChar char="•"/>
            </a:pPr>
            <a:r>
              <a:rPr lang="en-US" sz="2000" dirty="0"/>
              <a:t>Decision-maker must issue written determination regarding responsibility; must be provided to parties simultaneously</a:t>
            </a:r>
          </a:p>
          <a:p>
            <a:pPr marL="342900" indent="-342900">
              <a:buFont typeface="Arial" panose="020B0604020202020204" pitchFamily="34" charset="0"/>
              <a:buChar char="•"/>
            </a:pPr>
            <a:r>
              <a:rPr lang="en-US" sz="2000" dirty="0"/>
              <a:t>Must offer both parties an appeal from a determination regarding responsibility, and from a recipient's dismissal of a formal complaint or any allegations therein, on the following bases</a:t>
            </a:r>
          </a:p>
          <a:p>
            <a:r>
              <a:rPr lang="en-US" dirty="0"/>
              <a:t>Citation: 34 CRF 106.8(c), 106.44(a), 106.45</a:t>
            </a:r>
          </a:p>
        </p:txBody>
      </p:sp>
    </p:spTree>
    <p:extLst>
      <p:ext uri="{BB962C8B-B14F-4D97-AF65-F5344CB8AC3E}">
        <p14:creationId xmlns:p14="http://schemas.microsoft.com/office/powerpoint/2010/main" val="217734183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464C6CE-5F4F-AB95-102D-8EF2312115C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5340C1F-71C6-DAD3-0EB1-02466ECAC59C}"/>
              </a:ext>
            </a:extLst>
          </p:cNvPr>
          <p:cNvSpPr>
            <a:spLocks noGrp="1"/>
          </p:cNvSpPr>
          <p:nvPr>
            <p:ph type="title"/>
          </p:nvPr>
        </p:nvSpPr>
        <p:spPr>
          <a:xfrm>
            <a:off x="838200" y="457200"/>
            <a:ext cx="10815918" cy="1325563"/>
          </a:xfrm>
        </p:spPr>
        <p:txBody>
          <a:bodyPr/>
          <a:lstStyle/>
          <a:p>
            <a:r>
              <a:rPr lang="en-US" dirty="0"/>
              <a:t>Grievance Process, informal resolution</a:t>
            </a:r>
          </a:p>
        </p:txBody>
      </p:sp>
      <p:graphicFrame>
        <p:nvGraphicFramePr>
          <p:cNvPr id="4" name="Content Placeholder 3" descr="Honeycomb image; Title IX is in the middle with the following around the outside (clock-wise): Admissions and recruitment, pregnant and parenting, athletics, employment, training, and grievance process.">
            <a:extLst>
              <a:ext uri="{FF2B5EF4-FFF2-40B4-BE49-F238E27FC236}">
                <a16:creationId xmlns:a16="http://schemas.microsoft.com/office/drawing/2014/main" id="{EF2FBBEC-31F9-72C4-9B18-1374D13AADD7}"/>
              </a:ext>
            </a:extLst>
          </p:cNvPr>
          <p:cNvGraphicFramePr>
            <a:graphicFrameLocks noGrp="1"/>
          </p:cNvGraphicFramePr>
          <p:nvPr>
            <p:ph idx="1"/>
          </p:nvPr>
        </p:nvGraphicFramePr>
        <p:xfrm>
          <a:off x="664508" y="1362636"/>
          <a:ext cx="3154456" cy="386407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3" name="TextBox 2">
            <a:extLst>
              <a:ext uri="{FF2B5EF4-FFF2-40B4-BE49-F238E27FC236}">
                <a16:creationId xmlns:a16="http://schemas.microsoft.com/office/drawing/2014/main" id="{3186760A-D474-169E-BB04-9EAB44E2A942}"/>
              </a:ext>
            </a:extLst>
          </p:cNvPr>
          <p:cNvSpPr txBox="1"/>
          <p:nvPr/>
        </p:nvSpPr>
        <p:spPr>
          <a:xfrm>
            <a:off x="3992656" y="1782763"/>
            <a:ext cx="7361144" cy="4062651"/>
          </a:xfrm>
          <a:prstGeom prst="rect">
            <a:avLst/>
          </a:prstGeom>
          <a:noFill/>
        </p:spPr>
        <p:txBody>
          <a:bodyPr wrap="square" rtlCol="0">
            <a:spAutoFit/>
          </a:bodyPr>
          <a:lstStyle/>
          <a:p>
            <a:pPr marL="285750" indent="-285750">
              <a:buFont typeface="Arial" panose="020B0604020202020204" pitchFamily="34" charset="0"/>
              <a:buChar char="•"/>
            </a:pPr>
            <a:r>
              <a:rPr lang="en-US" sz="2000" dirty="0"/>
              <a:t>Must not require waiver of right to an investigation and formal hearing</a:t>
            </a:r>
          </a:p>
          <a:p>
            <a:pPr marL="285750" indent="-285750">
              <a:buFont typeface="Arial" panose="020B0604020202020204" pitchFamily="34" charset="0"/>
              <a:buChar char="•"/>
            </a:pPr>
            <a:r>
              <a:rPr lang="en-US" sz="2000" dirty="0"/>
              <a:t>Offered after formal complaint has been filed</a:t>
            </a:r>
          </a:p>
          <a:p>
            <a:pPr marL="285750" indent="-285750">
              <a:buFont typeface="Arial" panose="020B0604020202020204" pitchFamily="34" charset="0"/>
              <a:buChar char="•"/>
            </a:pPr>
            <a:r>
              <a:rPr lang="en-US" sz="2000" dirty="0"/>
              <a:t>Any time prior to reaching a determination regarding responsibility, informal resolution may be facilitated</a:t>
            </a:r>
          </a:p>
          <a:p>
            <a:pPr marL="285750" indent="-285750">
              <a:buFont typeface="Arial" panose="020B0604020202020204" pitchFamily="34" charset="0"/>
              <a:buChar char="•"/>
            </a:pPr>
            <a:r>
              <a:rPr lang="en-US" sz="2000" dirty="0"/>
              <a:t>Written notice disclosure to parties: allegations, requirements of process, right to withdraw and resume grievance process, and any consequences for participating, including records maintained</a:t>
            </a:r>
          </a:p>
          <a:p>
            <a:pPr marL="285750" indent="-285750">
              <a:buFont typeface="Arial" panose="020B0604020202020204" pitchFamily="34" charset="0"/>
              <a:buChar char="•"/>
            </a:pPr>
            <a:r>
              <a:rPr lang="en-US" sz="2000" dirty="0"/>
              <a:t>Parties must provide voluntary written consent</a:t>
            </a:r>
          </a:p>
          <a:p>
            <a:pPr marL="285750" indent="-285750">
              <a:buFont typeface="Arial" panose="020B0604020202020204" pitchFamily="34" charset="0"/>
              <a:buChar char="•"/>
            </a:pPr>
            <a:r>
              <a:rPr lang="en-US" sz="2000" dirty="0"/>
              <a:t>Not used to resolve allegations that employee sexually harassed student</a:t>
            </a:r>
          </a:p>
          <a:p>
            <a:pPr marL="285750" indent="-285750">
              <a:buFont typeface="Arial" panose="020B0604020202020204" pitchFamily="34" charset="0"/>
              <a:buChar char="•"/>
            </a:pPr>
            <a:endParaRPr lang="en-US" sz="2000" dirty="0"/>
          </a:p>
          <a:p>
            <a:r>
              <a:rPr lang="en-US" dirty="0"/>
              <a:t>Citation: 34 CRF 106.8(c), 106.44(a), 106.45</a:t>
            </a:r>
          </a:p>
        </p:txBody>
      </p:sp>
    </p:spTree>
    <p:extLst>
      <p:ext uri="{BB962C8B-B14F-4D97-AF65-F5344CB8AC3E}">
        <p14:creationId xmlns:p14="http://schemas.microsoft.com/office/powerpoint/2010/main" val="4829979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D487EE6-8827-9B8B-EF28-C8908A2D14D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CAB8AF8-3F9E-87FD-910B-F0E03A8B6377}"/>
              </a:ext>
            </a:extLst>
          </p:cNvPr>
          <p:cNvSpPr>
            <a:spLocks noGrp="1"/>
          </p:cNvSpPr>
          <p:nvPr>
            <p:ph type="title"/>
          </p:nvPr>
        </p:nvSpPr>
        <p:spPr>
          <a:xfrm>
            <a:off x="838200" y="457200"/>
            <a:ext cx="10815918" cy="1325563"/>
          </a:xfrm>
        </p:spPr>
        <p:txBody>
          <a:bodyPr/>
          <a:lstStyle/>
          <a:p>
            <a:r>
              <a:rPr lang="en-US" dirty="0"/>
              <a:t>Grievance Process, recordkeeping</a:t>
            </a:r>
          </a:p>
        </p:txBody>
      </p:sp>
      <p:graphicFrame>
        <p:nvGraphicFramePr>
          <p:cNvPr id="4" name="Content Placeholder 3" descr="Honeycomb image; Title IX is in the middle with the following around the outside (clock-wise): Admissions and recruitment, pregnant and parenting, athletics, employment, training, and grievance process.">
            <a:extLst>
              <a:ext uri="{FF2B5EF4-FFF2-40B4-BE49-F238E27FC236}">
                <a16:creationId xmlns:a16="http://schemas.microsoft.com/office/drawing/2014/main" id="{8B83F6A5-FE83-5EEB-B6DE-A352FE04837C}"/>
              </a:ext>
            </a:extLst>
          </p:cNvPr>
          <p:cNvGraphicFramePr>
            <a:graphicFrameLocks noGrp="1"/>
          </p:cNvGraphicFramePr>
          <p:nvPr>
            <p:ph idx="1"/>
          </p:nvPr>
        </p:nvGraphicFramePr>
        <p:xfrm>
          <a:off x="664508" y="1362636"/>
          <a:ext cx="3154456" cy="386407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3" name="TextBox 2">
            <a:extLst>
              <a:ext uri="{FF2B5EF4-FFF2-40B4-BE49-F238E27FC236}">
                <a16:creationId xmlns:a16="http://schemas.microsoft.com/office/drawing/2014/main" id="{602B75E6-3AED-DE31-3653-C7F293E4A76C}"/>
              </a:ext>
            </a:extLst>
          </p:cNvPr>
          <p:cNvSpPr txBox="1"/>
          <p:nvPr/>
        </p:nvSpPr>
        <p:spPr>
          <a:xfrm>
            <a:off x="3992656" y="1782763"/>
            <a:ext cx="7361144" cy="3754874"/>
          </a:xfrm>
          <a:prstGeom prst="rect">
            <a:avLst/>
          </a:prstGeom>
          <a:noFill/>
        </p:spPr>
        <p:txBody>
          <a:bodyPr wrap="square" rtlCol="0">
            <a:spAutoFit/>
          </a:bodyPr>
          <a:lstStyle/>
          <a:p>
            <a:pPr marL="285750" indent="-285750">
              <a:buFont typeface="Arial" panose="020B0604020202020204" pitchFamily="34" charset="0"/>
              <a:buChar char="•"/>
            </a:pPr>
            <a:r>
              <a:rPr lang="en-US" sz="2000" dirty="0"/>
              <a:t>Must maintain records for 7 years</a:t>
            </a:r>
          </a:p>
          <a:p>
            <a:pPr marL="742950" lvl="1" indent="-285750">
              <a:buFont typeface="Arial" panose="020B0604020202020204" pitchFamily="34" charset="0"/>
              <a:buChar char="•"/>
            </a:pPr>
            <a:r>
              <a:rPr lang="en-US" sz="2000" dirty="0"/>
              <a:t>Each sexual harassment investigation, including determination and recordings/transcripts</a:t>
            </a:r>
          </a:p>
          <a:p>
            <a:pPr marL="742950" lvl="1" indent="-285750">
              <a:buFont typeface="Arial" panose="020B0604020202020204" pitchFamily="34" charset="0"/>
              <a:buChar char="•"/>
            </a:pPr>
            <a:r>
              <a:rPr lang="en-US" sz="2000" dirty="0"/>
              <a:t>Any appeal and results</a:t>
            </a:r>
          </a:p>
          <a:p>
            <a:pPr marL="742950" lvl="1" indent="-285750">
              <a:buFont typeface="Arial" panose="020B0604020202020204" pitchFamily="34" charset="0"/>
              <a:buChar char="•"/>
            </a:pPr>
            <a:r>
              <a:rPr lang="en-US" sz="2000" dirty="0"/>
              <a:t>Any informal resolution and results</a:t>
            </a:r>
          </a:p>
          <a:p>
            <a:pPr marL="742950" lvl="1" indent="-285750">
              <a:buFont typeface="Arial" panose="020B0604020202020204" pitchFamily="34" charset="0"/>
              <a:buChar char="•"/>
            </a:pPr>
            <a:r>
              <a:rPr lang="en-US" sz="2000" dirty="0"/>
              <a:t>All materials used to train Title IX Personnel</a:t>
            </a:r>
          </a:p>
          <a:p>
            <a:pPr marL="742950" lvl="1" indent="-285750">
              <a:buFont typeface="Arial" panose="020B0604020202020204" pitchFamily="34" charset="0"/>
              <a:buChar char="•"/>
            </a:pPr>
            <a:r>
              <a:rPr lang="en-US" sz="2000" dirty="0"/>
              <a:t>Any actions taken in response to a report or formal complaint of sexual harassment, documenting basis for conclusion that response was not deliberately indifferent; decisions about supportive measures</a:t>
            </a:r>
          </a:p>
          <a:p>
            <a:pPr marL="285750" indent="-285750">
              <a:buFont typeface="Arial" panose="020B0604020202020204" pitchFamily="34" charset="0"/>
              <a:buChar char="•"/>
            </a:pPr>
            <a:endParaRPr lang="en-US" sz="2000" dirty="0"/>
          </a:p>
          <a:p>
            <a:r>
              <a:rPr lang="en-US" dirty="0"/>
              <a:t>Citation: 34 CRF 106.8(c), 106.44(a), 106.45</a:t>
            </a:r>
          </a:p>
        </p:txBody>
      </p:sp>
    </p:spTree>
    <p:extLst>
      <p:ext uri="{BB962C8B-B14F-4D97-AF65-F5344CB8AC3E}">
        <p14:creationId xmlns:p14="http://schemas.microsoft.com/office/powerpoint/2010/main" val="123717750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D6FBC3-EEAC-4FF0-7C2F-7A5A69D51B72}"/>
              </a:ext>
            </a:extLst>
          </p:cNvPr>
          <p:cNvSpPr>
            <a:spLocks noGrp="1"/>
          </p:cNvSpPr>
          <p:nvPr>
            <p:ph type="title"/>
          </p:nvPr>
        </p:nvSpPr>
        <p:spPr/>
        <p:txBody>
          <a:bodyPr/>
          <a:lstStyle/>
          <a:p>
            <a:r>
              <a:rPr lang="en-US" dirty="0"/>
              <a:t>Federal Laws &amp; Regulations</a:t>
            </a:r>
          </a:p>
        </p:txBody>
      </p:sp>
      <p:graphicFrame>
        <p:nvGraphicFramePr>
          <p:cNvPr id="4" name="Content Placeholder 3" descr="Title IX: 34 CFR 106. Clery: daily crime log; timely warnings; annual report. Campus Save Act: Prevention and education programs; fair and equitable process; transparent and timely; annual training. Violence against women act: victim brochure. Office of Civil Rights of the Department of Education: enforcement and investigations; resolution agreements.">
            <a:extLst>
              <a:ext uri="{FF2B5EF4-FFF2-40B4-BE49-F238E27FC236}">
                <a16:creationId xmlns:a16="http://schemas.microsoft.com/office/drawing/2014/main" id="{93D29540-3162-3518-9AD7-D5F01F9521D9}"/>
              </a:ext>
            </a:extLst>
          </p:cNvPr>
          <p:cNvGraphicFramePr>
            <a:graphicFrameLocks noGrp="1"/>
          </p:cNvGraphicFramePr>
          <p:nvPr>
            <p:ph idx="1"/>
            <p:extLst>
              <p:ext uri="{D42A27DB-BD31-4B8C-83A1-F6EECF244321}">
                <p14:modId xmlns:p14="http://schemas.microsoft.com/office/powerpoint/2010/main" val="763608944"/>
              </p:ext>
            </p:extLst>
          </p:nvPr>
        </p:nvGraphicFramePr>
        <p:xfrm>
          <a:off x="838200" y="1825625"/>
          <a:ext cx="10515600" cy="480695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37184174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D625ED-7492-C814-A5F2-7D7BCB6F81B3}"/>
              </a:ext>
            </a:extLst>
          </p:cNvPr>
          <p:cNvSpPr>
            <a:spLocks noGrp="1"/>
          </p:cNvSpPr>
          <p:nvPr>
            <p:ph type="title"/>
          </p:nvPr>
        </p:nvSpPr>
        <p:spPr/>
        <p:txBody>
          <a:bodyPr/>
          <a:lstStyle/>
          <a:p>
            <a:r>
              <a:rPr lang="en-US" dirty="0"/>
              <a:t>Office of Civil Rights, Dept. of Ed</a:t>
            </a:r>
          </a:p>
        </p:txBody>
      </p:sp>
      <p:sp>
        <p:nvSpPr>
          <p:cNvPr id="3" name="Content Placeholder 2">
            <a:extLst>
              <a:ext uri="{FF2B5EF4-FFF2-40B4-BE49-F238E27FC236}">
                <a16:creationId xmlns:a16="http://schemas.microsoft.com/office/drawing/2014/main" id="{D750EC3A-0FB4-F0F6-A760-7D75CDB9F7D1}"/>
              </a:ext>
            </a:extLst>
          </p:cNvPr>
          <p:cNvSpPr>
            <a:spLocks noGrp="1"/>
          </p:cNvSpPr>
          <p:nvPr>
            <p:ph idx="1"/>
          </p:nvPr>
        </p:nvSpPr>
        <p:spPr/>
        <p:txBody>
          <a:bodyPr>
            <a:normAutofit fontScale="70000" lnSpcReduction="20000"/>
          </a:bodyPr>
          <a:lstStyle/>
          <a:p>
            <a:pPr marL="0" indent="0">
              <a:buNone/>
            </a:pPr>
            <a:r>
              <a:rPr lang="en-US" sz="3400" b="1" dirty="0">
                <a:solidFill>
                  <a:srgbClr val="008042"/>
                </a:solidFill>
              </a:rPr>
              <a:t>Regional OCR office for Minnesota </a:t>
            </a:r>
          </a:p>
          <a:p>
            <a:pPr marL="0" indent="0">
              <a:buNone/>
            </a:pPr>
            <a:br>
              <a:rPr lang="en-US" dirty="0"/>
            </a:br>
            <a:r>
              <a:rPr lang="en-US" b="1" dirty="0"/>
              <a:t>Denver Office</a:t>
            </a:r>
            <a:endParaRPr lang="en-US" dirty="0"/>
          </a:p>
          <a:p>
            <a:pPr marL="0" indent="0">
              <a:buNone/>
            </a:pPr>
            <a:r>
              <a:rPr lang="en-US" b="1" dirty="0"/>
              <a:t>Office for Civil Rights</a:t>
            </a:r>
            <a:endParaRPr lang="en-US" dirty="0"/>
          </a:p>
          <a:p>
            <a:pPr marL="0" indent="0">
              <a:buNone/>
            </a:pPr>
            <a:r>
              <a:rPr lang="en-US" b="1" dirty="0"/>
              <a:t>U.S. Department of Education</a:t>
            </a:r>
            <a:endParaRPr lang="en-US" dirty="0"/>
          </a:p>
          <a:p>
            <a:pPr marL="0" indent="0">
              <a:buNone/>
            </a:pPr>
            <a:r>
              <a:rPr lang="en-US" b="1" dirty="0"/>
              <a:t>Cesar E. Chavez Memorial Building</a:t>
            </a:r>
            <a:endParaRPr lang="en-US" dirty="0"/>
          </a:p>
          <a:p>
            <a:pPr marL="0" indent="0">
              <a:buNone/>
            </a:pPr>
            <a:r>
              <a:rPr lang="en-US" b="1" dirty="0"/>
              <a:t>1244 Speer Boulevard, Suite 310</a:t>
            </a:r>
            <a:endParaRPr lang="en-US" dirty="0"/>
          </a:p>
          <a:p>
            <a:pPr marL="0" indent="0">
              <a:buNone/>
            </a:pPr>
            <a:r>
              <a:rPr lang="en-US" b="1" dirty="0"/>
              <a:t>Denver, CO 80204-3582</a:t>
            </a:r>
            <a:endParaRPr lang="en-US" dirty="0"/>
          </a:p>
          <a:p>
            <a:pPr marL="0" indent="0">
              <a:buNone/>
            </a:pPr>
            <a:r>
              <a:rPr lang="en-US" dirty="0"/>
              <a:t> </a:t>
            </a:r>
          </a:p>
          <a:p>
            <a:pPr marL="0" indent="0">
              <a:buNone/>
            </a:pPr>
            <a:r>
              <a:rPr lang="en-US" b="1" dirty="0"/>
              <a:t>Telephone: 303-844-5695</a:t>
            </a:r>
            <a:endParaRPr lang="en-US" dirty="0"/>
          </a:p>
          <a:p>
            <a:pPr marL="0" indent="0">
              <a:buNone/>
            </a:pPr>
            <a:r>
              <a:rPr lang="en-US" b="1" dirty="0"/>
              <a:t>FAX: 303-844-4303; TDD: 800-877-8339</a:t>
            </a:r>
            <a:endParaRPr lang="en-US" dirty="0"/>
          </a:p>
          <a:p>
            <a:pPr marL="0" indent="0">
              <a:buNone/>
            </a:pPr>
            <a:r>
              <a:rPr lang="en-US" b="1" dirty="0"/>
              <a:t>Email: </a:t>
            </a:r>
            <a:r>
              <a:rPr lang="en-US" b="1" u="sng" dirty="0">
                <a:hlinkClick r:id="rId2" tooltip="mailto:ocr.denver@ed.gov"/>
              </a:rPr>
              <a:t>OCR.Denver@ed.gov</a:t>
            </a:r>
            <a:endParaRPr lang="en-US" dirty="0"/>
          </a:p>
        </p:txBody>
      </p:sp>
    </p:spTree>
    <p:extLst>
      <p:ext uri="{BB962C8B-B14F-4D97-AF65-F5344CB8AC3E}">
        <p14:creationId xmlns:p14="http://schemas.microsoft.com/office/powerpoint/2010/main" val="22620037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0E3635-1AC2-5468-5106-515C4DD1FDB5}"/>
              </a:ext>
            </a:extLst>
          </p:cNvPr>
          <p:cNvSpPr>
            <a:spLocks noGrp="1"/>
          </p:cNvSpPr>
          <p:nvPr>
            <p:ph type="title"/>
          </p:nvPr>
        </p:nvSpPr>
        <p:spPr/>
        <p:txBody>
          <a:bodyPr/>
          <a:lstStyle/>
          <a:p>
            <a:r>
              <a:rPr lang="en-US" dirty="0"/>
              <a:t>Summer 2025 Update</a:t>
            </a:r>
          </a:p>
        </p:txBody>
      </p:sp>
      <p:sp>
        <p:nvSpPr>
          <p:cNvPr id="3" name="Content Placeholder 2">
            <a:extLst>
              <a:ext uri="{FF2B5EF4-FFF2-40B4-BE49-F238E27FC236}">
                <a16:creationId xmlns:a16="http://schemas.microsoft.com/office/drawing/2014/main" id="{D8D45CD9-22B7-7405-1BCE-52D60C879EAB}"/>
              </a:ext>
            </a:extLst>
          </p:cNvPr>
          <p:cNvSpPr>
            <a:spLocks noGrp="1"/>
          </p:cNvSpPr>
          <p:nvPr>
            <p:ph idx="1"/>
          </p:nvPr>
        </p:nvSpPr>
        <p:spPr/>
        <p:txBody>
          <a:bodyPr>
            <a:normAutofit fontScale="92500"/>
          </a:bodyPr>
          <a:lstStyle/>
          <a:p>
            <a:r>
              <a:rPr lang="en-US" dirty="0"/>
              <a:t>On June 23, 2025, the FBI updated the National Incident-Based Reporting System (NIBRS) User Manual to replace the term “Fondling” with “Criminal Sexual Contact,” and created a more expansive definition of what constitutes the latter. </a:t>
            </a:r>
          </a:p>
          <a:p>
            <a:pPr lvl="1"/>
            <a:r>
              <a:rPr lang="en-US" dirty="0"/>
              <a:t>These definitions are used in Clery/VAWA, which were adopted in the 2020 Title IX Regulations. </a:t>
            </a:r>
          </a:p>
          <a:p>
            <a:pPr lvl="1"/>
            <a:r>
              <a:rPr lang="en-US" dirty="0"/>
              <a:t>FBI’s update functionally updated Title IX policies to replace “Fondling” with “Criminal Sexual Contact.”</a:t>
            </a:r>
          </a:p>
          <a:p>
            <a:pPr lvl="1"/>
            <a:r>
              <a:rPr lang="en-US" dirty="0"/>
              <a:t>The definition is more expansive, prohibiting “sexual degradation” and “sexual humiliation” in addition to “sexual gratification.” It also expands what touching qualifies as a violation from “private body parts” to just “body parts” and adds clarity that prohibited touching can involve either a clothed or unclothed body part.</a:t>
            </a:r>
          </a:p>
        </p:txBody>
      </p:sp>
    </p:spTree>
    <p:extLst>
      <p:ext uri="{BB962C8B-B14F-4D97-AF65-F5344CB8AC3E}">
        <p14:creationId xmlns:p14="http://schemas.microsoft.com/office/powerpoint/2010/main" val="92457781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DDF27D-FC31-7984-A9A0-5D25EFB7999E}"/>
              </a:ext>
            </a:extLst>
          </p:cNvPr>
          <p:cNvSpPr>
            <a:spLocks noGrp="1"/>
          </p:cNvSpPr>
          <p:nvPr>
            <p:ph type="title"/>
          </p:nvPr>
        </p:nvSpPr>
        <p:spPr/>
        <p:txBody>
          <a:bodyPr/>
          <a:lstStyle/>
          <a:p>
            <a:r>
              <a:rPr lang="en-US" dirty="0"/>
              <a:t>Trending News</a:t>
            </a:r>
          </a:p>
        </p:txBody>
      </p:sp>
      <p:sp>
        <p:nvSpPr>
          <p:cNvPr id="3" name="Content Placeholder 2">
            <a:extLst>
              <a:ext uri="{FF2B5EF4-FFF2-40B4-BE49-F238E27FC236}">
                <a16:creationId xmlns:a16="http://schemas.microsoft.com/office/drawing/2014/main" id="{9DDFDCDE-2963-D01E-1C4F-A3F96651651D}"/>
              </a:ext>
            </a:extLst>
          </p:cNvPr>
          <p:cNvSpPr>
            <a:spLocks noGrp="1"/>
          </p:cNvSpPr>
          <p:nvPr>
            <p:ph idx="1"/>
          </p:nvPr>
        </p:nvSpPr>
        <p:spPr/>
        <p:txBody>
          <a:bodyPr/>
          <a:lstStyle/>
          <a:p>
            <a:r>
              <a:rPr lang="en-US" dirty="0"/>
              <a:t>DOE investigations re: Title IX</a:t>
            </a:r>
          </a:p>
          <a:p>
            <a:pPr lvl="1"/>
            <a:r>
              <a:rPr lang="en-US" dirty="0"/>
              <a:t>July 1, 2025: Resolution agreement with University of Pennsylvania </a:t>
            </a:r>
          </a:p>
          <a:p>
            <a:pPr lvl="1"/>
            <a:r>
              <a:rPr lang="en-US" dirty="0"/>
              <a:t>July 30, 2025: DOE and Brown University agreement</a:t>
            </a:r>
          </a:p>
          <a:p>
            <a:pPr lvl="1"/>
            <a:r>
              <a:rPr lang="en-US" dirty="0"/>
              <a:t>August 1, 2025: Resolution agreement with Wagner College</a:t>
            </a:r>
          </a:p>
          <a:p>
            <a:r>
              <a:rPr lang="en-US" dirty="0"/>
              <a:t>Other investigations</a:t>
            </a:r>
          </a:p>
          <a:p>
            <a:pPr lvl="1"/>
            <a:r>
              <a:rPr lang="en-US" dirty="0"/>
              <a:t>Section 504 and ADA Title II: process for requesting accommodations, training employees, retaliation</a:t>
            </a:r>
          </a:p>
          <a:p>
            <a:pPr lvl="1"/>
            <a:r>
              <a:rPr lang="en-US" dirty="0"/>
              <a:t>Title VI (race, color, national origin, including shared ancestry or ethnic characteristics): deliberate indifference to complaints</a:t>
            </a:r>
          </a:p>
        </p:txBody>
      </p:sp>
    </p:spTree>
    <p:extLst>
      <p:ext uri="{BB962C8B-B14F-4D97-AF65-F5344CB8AC3E}">
        <p14:creationId xmlns:p14="http://schemas.microsoft.com/office/powerpoint/2010/main" val="355684278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E51D57-FD51-050E-73F7-ACF3F1F3920D}"/>
              </a:ext>
            </a:extLst>
          </p:cNvPr>
          <p:cNvSpPr>
            <a:spLocks noGrp="1"/>
          </p:cNvSpPr>
          <p:nvPr>
            <p:ph type="title"/>
          </p:nvPr>
        </p:nvSpPr>
        <p:spPr/>
        <p:txBody>
          <a:bodyPr/>
          <a:lstStyle/>
          <a:p>
            <a:r>
              <a:rPr lang="en-US" dirty="0"/>
              <a:t>Trending News, continued</a:t>
            </a:r>
          </a:p>
        </p:txBody>
      </p:sp>
      <p:sp>
        <p:nvSpPr>
          <p:cNvPr id="3" name="Content Placeholder 2">
            <a:extLst>
              <a:ext uri="{FF2B5EF4-FFF2-40B4-BE49-F238E27FC236}">
                <a16:creationId xmlns:a16="http://schemas.microsoft.com/office/drawing/2014/main" id="{3140F126-D85B-1706-32E0-CF831FA323F6}"/>
              </a:ext>
            </a:extLst>
          </p:cNvPr>
          <p:cNvSpPr>
            <a:spLocks noGrp="1"/>
          </p:cNvSpPr>
          <p:nvPr>
            <p:ph idx="1"/>
          </p:nvPr>
        </p:nvSpPr>
        <p:spPr/>
        <p:txBody>
          <a:bodyPr/>
          <a:lstStyle/>
          <a:p>
            <a:r>
              <a:rPr lang="en-US" dirty="0"/>
              <a:t>Myers et al. v Stephen F. Austin State University (Univ of TX system)</a:t>
            </a:r>
          </a:p>
          <a:p>
            <a:pPr lvl="1"/>
            <a:r>
              <a:rPr lang="en-US" dirty="0"/>
              <a:t>6 plaintiffs argue cutting 3 women’s varsity sports is violation of Title IX</a:t>
            </a:r>
          </a:p>
          <a:p>
            <a:pPr lvl="1"/>
            <a:r>
              <a:rPr lang="en-US" dirty="0"/>
              <a:t>University rebuttal: economic only decision; cited </a:t>
            </a:r>
            <a:r>
              <a:rPr lang="en-US" i="1" dirty="0"/>
              <a:t>Loper Bright </a:t>
            </a:r>
            <a:r>
              <a:rPr lang="en-US" dirty="0"/>
              <a:t>decision renders moot DOE 3-part test</a:t>
            </a:r>
          </a:p>
          <a:p>
            <a:pPr lvl="1"/>
            <a:r>
              <a:rPr lang="en-US" dirty="0"/>
              <a:t>Judge: </a:t>
            </a:r>
            <a:r>
              <a:rPr lang="en-US" i="1" dirty="0"/>
              <a:t>Loper Bright </a:t>
            </a:r>
            <a:r>
              <a:rPr lang="en-US" dirty="0"/>
              <a:t>can’t be applied; cited </a:t>
            </a:r>
            <a:r>
              <a:rPr lang="en-US" i="1" dirty="0"/>
              <a:t>Kisor v. Wilkie</a:t>
            </a:r>
            <a:r>
              <a:rPr lang="en-US" dirty="0"/>
              <a:t>, federal agencies retain ‘leeway to interpret regulatory language’; DOE’s interpretation of Title IX regulations remains </a:t>
            </a:r>
          </a:p>
          <a:p>
            <a:pPr lvl="2"/>
            <a:r>
              <a:rPr lang="en-US" dirty="0"/>
              <a:t>STA must reinstate cut programs</a:t>
            </a:r>
          </a:p>
          <a:p>
            <a:pPr lvl="1"/>
            <a:r>
              <a:rPr lang="en-US" dirty="0"/>
              <a:t>Pending appeal</a:t>
            </a:r>
          </a:p>
        </p:txBody>
      </p:sp>
    </p:spTree>
    <p:extLst>
      <p:ext uri="{BB962C8B-B14F-4D97-AF65-F5344CB8AC3E}">
        <p14:creationId xmlns:p14="http://schemas.microsoft.com/office/powerpoint/2010/main" val="371431491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842666-4A9E-2097-289C-B9FDB608AE52}"/>
              </a:ext>
            </a:extLst>
          </p:cNvPr>
          <p:cNvSpPr>
            <a:spLocks noGrp="1"/>
          </p:cNvSpPr>
          <p:nvPr>
            <p:ph type="title"/>
          </p:nvPr>
        </p:nvSpPr>
        <p:spPr/>
        <p:txBody>
          <a:bodyPr/>
          <a:lstStyle/>
          <a:p>
            <a:r>
              <a:rPr lang="en-US" dirty="0"/>
              <a:t>Adjacent State Statues</a:t>
            </a:r>
          </a:p>
        </p:txBody>
      </p:sp>
      <p:graphicFrame>
        <p:nvGraphicFramePr>
          <p:cNvPr id="4" name="Content Placeholder 3" descr="Minnesota state statutes 135A.15, 135A.158, 135A.1581, and 135A.1582">
            <a:extLst>
              <a:ext uri="{FF2B5EF4-FFF2-40B4-BE49-F238E27FC236}">
                <a16:creationId xmlns:a16="http://schemas.microsoft.com/office/drawing/2014/main" id="{42ECDBE7-501A-2EEC-2FF5-4E59408C2A9F}"/>
              </a:ext>
            </a:extLst>
          </p:cNvPr>
          <p:cNvGraphicFramePr>
            <a:graphicFrameLocks noGrp="1"/>
          </p:cNvGraphicFramePr>
          <p:nvPr>
            <p:ph idx="1"/>
            <p:extLst>
              <p:ext uri="{D42A27DB-BD31-4B8C-83A1-F6EECF244321}">
                <p14:modId xmlns:p14="http://schemas.microsoft.com/office/powerpoint/2010/main" val="1593414525"/>
              </p:ext>
            </p:extLst>
          </p:nvPr>
        </p:nvGraphicFramePr>
        <p:xfrm>
          <a:off x="838200" y="1825625"/>
          <a:ext cx="10515600" cy="480695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70018963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7D06BE32-089C-CEAB-7A4E-0118BA3FCB25}"/>
              </a:ext>
            </a:extLst>
          </p:cNvPr>
          <p:cNvSpPr>
            <a:spLocks noGrp="1"/>
          </p:cNvSpPr>
          <p:nvPr>
            <p:ph type="title"/>
          </p:nvPr>
        </p:nvSpPr>
        <p:spPr/>
        <p:txBody>
          <a:bodyPr/>
          <a:lstStyle/>
          <a:p>
            <a:r>
              <a:rPr lang="en-US" dirty="0"/>
              <a:t>Overview</a:t>
            </a:r>
          </a:p>
        </p:txBody>
      </p:sp>
      <p:graphicFrame>
        <p:nvGraphicFramePr>
          <p:cNvPr id="7" name="Diagram 6" descr="Federal: laws, court decisions; Office of Civil Rights; Clery, VAWA, Higher Ed Act; ADA. State: statutes and policies; Office of Higher Ed; basic needs. System: policies and procedures; training; Office of Equity and Inclusion; General Counsel; Academic and Student Affairs.">
            <a:extLst>
              <a:ext uri="{FF2B5EF4-FFF2-40B4-BE49-F238E27FC236}">
                <a16:creationId xmlns:a16="http://schemas.microsoft.com/office/drawing/2014/main" id="{7CE602E4-5B2F-939D-B5F8-63B42C33668A}"/>
              </a:ext>
            </a:extLst>
          </p:cNvPr>
          <p:cNvGraphicFramePr/>
          <p:nvPr>
            <p:extLst>
              <p:ext uri="{D42A27DB-BD31-4B8C-83A1-F6EECF244321}">
                <p14:modId xmlns:p14="http://schemas.microsoft.com/office/powerpoint/2010/main" val="3851731837"/>
              </p:ext>
            </p:extLst>
          </p:nvPr>
        </p:nvGraphicFramePr>
        <p:xfrm>
          <a:off x="2059882" y="1767522"/>
          <a:ext cx="8821478" cy="4572001"/>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54146388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D76C89B-8074-AC93-1BDB-0D957F39973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CB7FFC4-CD7A-3F82-973E-5F1611D7A8E5}"/>
              </a:ext>
            </a:extLst>
          </p:cNvPr>
          <p:cNvSpPr>
            <a:spLocks noGrp="1"/>
          </p:cNvSpPr>
          <p:nvPr>
            <p:ph type="title"/>
          </p:nvPr>
        </p:nvSpPr>
        <p:spPr/>
        <p:txBody>
          <a:bodyPr/>
          <a:lstStyle/>
          <a:p>
            <a:r>
              <a:rPr lang="en-US" dirty="0"/>
              <a:t>Minnesota State</a:t>
            </a:r>
          </a:p>
        </p:txBody>
      </p:sp>
      <p:graphicFrame>
        <p:nvGraphicFramePr>
          <p:cNvPr id="4" name="Content Placeholder 3" descr="Board policies 1B.1 and 1B.3. System procedures 1B.1.1 and 1B.3.1">
            <a:extLst>
              <a:ext uri="{FF2B5EF4-FFF2-40B4-BE49-F238E27FC236}">
                <a16:creationId xmlns:a16="http://schemas.microsoft.com/office/drawing/2014/main" id="{FC694619-9089-A436-7D02-5142B69F585F}"/>
              </a:ext>
            </a:extLst>
          </p:cNvPr>
          <p:cNvGraphicFramePr>
            <a:graphicFrameLocks noGrp="1"/>
          </p:cNvGraphicFramePr>
          <p:nvPr>
            <p:ph idx="1"/>
            <p:extLst>
              <p:ext uri="{D42A27DB-BD31-4B8C-83A1-F6EECF244321}">
                <p14:modId xmlns:p14="http://schemas.microsoft.com/office/powerpoint/2010/main" val="3192021316"/>
              </p:ext>
            </p:extLst>
          </p:nvPr>
        </p:nvGraphicFramePr>
        <p:xfrm>
          <a:off x="838200" y="1825625"/>
          <a:ext cx="10515600" cy="480695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31963664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3E1282C6-92A0-1BFB-2229-C04F8FF1171F}"/>
              </a:ext>
            </a:extLst>
          </p:cNvPr>
          <p:cNvSpPr>
            <a:spLocks noGrp="1"/>
          </p:cNvSpPr>
          <p:nvPr>
            <p:ph type="title"/>
          </p:nvPr>
        </p:nvSpPr>
        <p:spPr>
          <a:xfrm>
            <a:off x="838200" y="365125"/>
            <a:ext cx="3038475" cy="1325563"/>
          </a:xfrm>
        </p:spPr>
        <p:txBody>
          <a:bodyPr/>
          <a:lstStyle/>
          <a:p>
            <a:r>
              <a:rPr lang="en-US"/>
              <a:t>Thank you.</a:t>
            </a:r>
            <a:endParaRPr lang="en-US" dirty="0"/>
          </a:p>
        </p:txBody>
      </p:sp>
      <p:pic>
        <p:nvPicPr>
          <p:cNvPr id="18" name="Picture Placeholder 17" descr="Minnesota State logo.">
            <a:extLst>
              <a:ext uri="{FF2B5EF4-FFF2-40B4-BE49-F238E27FC236}">
                <a16:creationId xmlns:a16="http://schemas.microsoft.com/office/drawing/2014/main" id="{1CA5E9F0-4841-EB68-BE40-73D57F491FF9}"/>
              </a:ext>
            </a:extLst>
          </p:cNvPr>
          <p:cNvPicPr>
            <a:picLocks noGrp="1" noChangeAspect="1"/>
          </p:cNvPicPr>
          <p:nvPr>
            <p:ph type="pic" sz="quarter" idx="10"/>
          </p:nvPr>
        </p:nvPicPr>
        <p:blipFill rotWithShape="1">
          <a:blip r:embed="rId3">
            <a:extLst>
              <a:ext uri="{28A0092B-C50C-407E-A947-70E740481C1C}">
                <a14:useLocalDpi xmlns:a14="http://schemas.microsoft.com/office/drawing/2010/main" val="0"/>
              </a:ext>
            </a:extLst>
          </a:blip>
          <a:srcRect t="532" b="532"/>
          <a:stretch/>
        </p:blipFill>
        <p:spPr>
          <a:xfrm>
            <a:off x="4413504" y="1398655"/>
            <a:ext cx="3364992" cy="1548826"/>
          </a:xfrm>
        </p:spPr>
      </p:pic>
      <p:sp>
        <p:nvSpPr>
          <p:cNvPr id="8" name="Text Placeholder 7">
            <a:extLst>
              <a:ext uri="{FF2B5EF4-FFF2-40B4-BE49-F238E27FC236}">
                <a16:creationId xmlns:a16="http://schemas.microsoft.com/office/drawing/2014/main" id="{B70B7327-EBE3-138E-583A-97566E13B39F}"/>
              </a:ext>
            </a:extLst>
          </p:cNvPr>
          <p:cNvSpPr>
            <a:spLocks noGrp="1"/>
          </p:cNvSpPr>
          <p:nvPr>
            <p:ph type="body" sz="quarter" idx="11"/>
          </p:nvPr>
        </p:nvSpPr>
        <p:spPr>
          <a:xfrm>
            <a:off x="4005263" y="3354895"/>
            <a:ext cx="4181475" cy="1548826"/>
          </a:xfrm>
        </p:spPr>
        <p:txBody>
          <a:bodyPr>
            <a:normAutofit lnSpcReduction="10000"/>
          </a:bodyPr>
          <a:lstStyle/>
          <a:p>
            <a:pPr lvl="0"/>
            <a:r>
              <a:rPr lang="en-US" dirty="0"/>
              <a:t>30 </a:t>
            </a:r>
            <a:r>
              <a:rPr lang="en-US" noProof="0" dirty="0"/>
              <a:t>East 7th Street, Suite 350</a:t>
            </a:r>
          </a:p>
          <a:p>
            <a:pPr lvl="0"/>
            <a:r>
              <a:rPr lang="en-US" noProof="0" dirty="0"/>
              <a:t>St. Paul, MN  55101-7804</a:t>
            </a:r>
          </a:p>
          <a:p>
            <a:pPr lvl="0"/>
            <a:endParaRPr lang="en-US" noProof="0" dirty="0"/>
          </a:p>
          <a:p>
            <a:pPr lvl="0"/>
            <a:r>
              <a:rPr lang="en-US" noProof="0" dirty="0"/>
              <a:t>651-201-1800</a:t>
            </a:r>
          </a:p>
          <a:p>
            <a:pPr lvl="0"/>
            <a:r>
              <a:rPr lang="en-US" noProof="0" dirty="0"/>
              <a:t>888-667-2848</a:t>
            </a:r>
            <a:endParaRPr lang="en-US" dirty="0"/>
          </a:p>
        </p:txBody>
      </p:sp>
      <p:sp>
        <p:nvSpPr>
          <p:cNvPr id="63" name="Text Placeholder 62">
            <a:extLst>
              <a:ext uri="{FF2B5EF4-FFF2-40B4-BE49-F238E27FC236}">
                <a16:creationId xmlns:a16="http://schemas.microsoft.com/office/drawing/2014/main" id="{E7C049AE-FCF5-7316-B58C-5C08009C6E60}"/>
              </a:ext>
            </a:extLst>
          </p:cNvPr>
          <p:cNvSpPr>
            <a:spLocks noGrp="1"/>
          </p:cNvSpPr>
          <p:nvPr>
            <p:ph type="body" sz="quarter" idx="13"/>
          </p:nvPr>
        </p:nvSpPr>
        <p:spPr>
          <a:xfrm>
            <a:off x="4017963" y="4903721"/>
            <a:ext cx="4202112" cy="555692"/>
          </a:xfrm>
        </p:spPr>
        <p:txBody>
          <a:bodyPr/>
          <a:lstStyle/>
          <a:p>
            <a:r>
              <a:rPr lang="en-US" dirty="0"/>
              <a:t>MinnState.edu</a:t>
            </a:r>
          </a:p>
        </p:txBody>
      </p:sp>
      <p:sp>
        <p:nvSpPr>
          <p:cNvPr id="6" name="Text Placeholder 5">
            <a:extLst>
              <a:ext uri="{FF2B5EF4-FFF2-40B4-BE49-F238E27FC236}">
                <a16:creationId xmlns:a16="http://schemas.microsoft.com/office/drawing/2014/main" id="{6EA8FC90-B7D5-0BD1-6CBE-73BD215174B8}"/>
              </a:ext>
            </a:extLst>
          </p:cNvPr>
          <p:cNvSpPr>
            <a:spLocks noGrp="1"/>
          </p:cNvSpPr>
          <p:nvPr>
            <p:ph type="body" sz="quarter" idx="12"/>
          </p:nvPr>
        </p:nvSpPr>
        <p:spPr>
          <a:xfrm>
            <a:off x="0" y="6049963"/>
            <a:ext cx="12192000" cy="661987"/>
          </a:xfrm>
        </p:spPr>
        <p:txBody>
          <a:bodyPr>
            <a:normAutofit/>
          </a:bodyPr>
          <a:lstStyle/>
          <a:p>
            <a:r>
              <a:rPr lang="en-US" dirty="0"/>
              <a:t>This document is available in alternative formats to individuals with disabilities. To request an alternate format, contact Human Resources at 651-201-1664.</a:t>
            </a:r>
          </a:p>
          <a:p>
            <a:r>
              <a:rPr lang="en-US" dirty="0"/>
              <a:t>Individuals with hearing or speech disabilities may contact us via their preferred Telecommunications Relay Service.</a:t>
            </a:r>
          </a:p>
          <a:p>
            <a:r>
              <a:rPr lang="en-US" dirty="0"/>
              <a:t>Minnesota State is an affirmative action, equal opportunity employer and educator.</a:t>
            </a:r>
          </a:p>
        </p:txBody>
      </p:sp>
    </p:spTree>
    <p:extLst>
      <p:ext uri="{BB962C8B-B14F-4D97-AF65-F5344CB8AC3E}">
        <p14:creationId xmlns:p14="http://schemas.microsoft.com/office/powerpoint/2010/main" val="182616881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6308F0-0643-1244-655A-29E1DD8017BE}"/>
              </a:ext>
            </a:extLst>
          </p:cNvPr>
          <p:cNvSpPr>
            <a:spLocks noGrp="1"/>
          </p:cNvSpPr>
          <p:nvPr>
            <p:ph type="title"/>
          </p:nvPr>
        </p:nvSpPr>
        <p:spPr/>
        <p:txBody>
          <a:bodyPr/>
          <a:lstStyle/>
          <a:p>
            <a:r>
              <a:rPr lang="en-US" dirty="0"/>
              <a:t>Title IX</a:t>
            </a:r>
          </a:p>
        </p:txBody>
      </p:sp>
      <p:sp>
        <p:nvSpPr>
          <p:cNvPr id="3" name="Content Placeholder 2">
            <a:extLst>
              <a:ext uri="{FF2B5EF4-FFF2-40B4-BE49-F238E27FC236}">
                <a16:creationId xmlns:a16="http://schemas.microsoft.com/office/drawing/2014/main" id="{FED3CEAC-19C0-5D16-FDD4-B15D56B6DA74}"/>
              </a:ext>
            </a:extLst>
          </p:cNvPr>
          <p:cNvSpPr>
            <a:spLocks noGrp="1"/>
          </p:cNvSpPr>
          <p:nvPr>
            <p:ph idx="1"/>
          </p:nvPr>
        </p:nvSpPr>
        <p:spPr/>
        <p:txBody>
          <a:bodyPr/>
          <a:lstStyle/>
          <a:p>
            <a:pPr marL="0" indent="0">
              <a:buNone/>
            </a:pPr>
            <a:r>
              <a:rPr lang="en-US" dirty="0"/>
              <a:t>"No person in the United States shall, on the basis of sex, ​</a:t>
            </a:r>
          </a:p>
          <a:p>
            <a:pPr algn="ctr"/>
            <a:r>
              <a:rPr lang="en-US" dirty="0"/>
              <a:t>-- be excluded from participation in, ​</a:t>
            </a:r>
            <a:br>
              <a:rPr lang="en-US" dirty="0"/>
            </a:br>
            <a:r>
              <a:rPr lang="en-US" dirty="0"/>
              <a:t>-- be denied the benefits of, or ​</a:t>
            </a:r>
            <a:br>
              <a:rPr lang="en-US" dirty="0"/>
            </a:br>
            <a:r>
              <a:rPr lang="en-US" dirty="0"/>
              <a:t>-- be subjected to discrimination ​</a:t>
            </a:r>
          </a:p>
          <a:p>
            <a:pPr marL="0" indent="0">
              <a:buNone/>
            </a:pPr>
            <a:r>
              <a:rPr lang="en-US" dirty="0"/>
              <a:t>under any education program or activity receiving federal financial assistance.”</a:t>
            </a:r>
          </a:p>
          <a:p>
            <a:pPr algn="ctr"/>
            <a:r>
              <a:rPr lang="en-US" sz="1800" dirty="0"/>
              <a:t>Title IX of the Education Amendments of 1972 (34 CFR Part 106)</a:t>
            </a:r>
          </a:p>
          <a:p>
            <a:endParaRPr lang="en-US" dirty="0"/>
          </a:p>
        </p:txBody>
      </p:sp>
    </p:spTree>
    <p:extLst>
      <p:ext uri="{BB962C8B-B14F-4D97-AF65-F5344CB8AC3E}">
        <p14:creationId xmlns:p14="http://schemas.microsoft.com/office/powerpoint/2010/main" val="172815193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4D9E1A-D6D7-6831-AAF9-C2D44646F92F}"/>
              </a:ext>
            </a:extLst>
          </p:cNvPr>
          <p:cNvSpPr>
            <a:spLocks noGrp="1"/>
          </p:cNvSpPr>
          <p:nvPr>
            <p:ph type="title"/>
          </p:nvPr>
        </p:nvSpPr>
        <p:spPr/>
        <p:txBody>
          <a:bodyPr/>
          <a:lstStyle/>
          <a:p>
            <a:r>
              <a:rPr lang="en-US" dirty="0"/>
              <a:t>Title IX Coordinator Responsibilities</a:t>
            </a:r>
          </a:p>
        </p:txBody>
      </p:sp>
      <p:sp>
        <p:nvSpPr>
          <p:cNvPr id="3" name="Content Placeholder 2">
            <a:extLst>
              <a:ext uri="{FF2B5EF4-FFF2-40B4-BE49-F238E27FC236}">
                <a16:creationId xmlns:a16="http://schemas.microsoft.com/office/drawing/2014/main" id="{962D387E-0B92-628A-E79E-C12250A95EEA}"/>
              </a:ext>
            </a:extLst>
          </p:cNvPr>
          <p:cNvSpPr>
            <a:spLocks noGrp="1"/>
          </p:cNvSpPr>
          <p:nvPr>
            <p:ph idx="1"/>
          </p:nvPr>
        </p:nvSpPr>
        <p:spPr/>
        <p:txBody>
          <a:bodyPr>
            <a:normAutofit lnSpcReduction="10000"/>
          </a:bodyPr>
          <a:lstStyle/>
          <a:p>
            <a:pPr marL="342900" indent="-342900">
              <a:buFont typeface="Arial" panose="020B0604020202020204" pitchFamily="34" charset="0"/>
              <a:buChar char="•"/>
            </a:pPr>
            <a:r>
              <a:rPr lang="en-US" b="0" dirty="0"/>
              <a:t>Designated “Title IX Coordinator”, reports to senior leader</a:t>
            </a:r>
          </a:p>
          <a:p>
            <a:pPr marL="342900" indent="-342900">
              <a:buFont typeface="Arial" panose="020B0604020202020204" pitchFamily="34" charset="0"/>
              <a:buChar char="•"/>
            </a:pPr>
            <a:r>
              <a:rPr lang="en-US" b="0" dirty="0"/>
              <a:t>Must have one person: ultimate oversight responsibility</a:t>
            </a:r>
          </a:p>
          <a:p>
            <a:pPr marL="800100" lvl="1" indent="-342900">
              <a:buFont typeface="Arial" panose="020B0604020202020204" pitchFamily="34" charset="0"/>
              <a:buChar char="•"/>
            </a:pPr>
            <a:r>
              <a:rPr lang="en-US" b="0" dirty="0"/>
              <a:t>Additional coordinators: “Deputies” </a:t>
            </a:r>
          </a:p>
          <a:p>
            <a:pPr marL="342900" indent="-342900">
              <a:buFont typeface="Arial" panose="020B0604020202020204" pitchFamily="34" charset="0"/>
              <a:buChar char="•"/>
            </a:pPr>
            <a:r>
              <a:rPr lang="en-US" b="0" dirty="0"/>
              <a:t>At all times: to coordinate efforts at institution to comply with and carry out all responsibilities under the law</a:t>
            </a:r>
          </a:p>
          <a:p>
            <a:pPr marL="342900" indent="-342900">
              <a:buFont typeface="Arial" panose="020B0604020202020204" pitchFamily="34" charset="0"/>
              <a:buChar char="•"/>
            </a:pPr>
            <a:r>
              <a:rPr lang="en-US" b="0" dirty="0"/>
              <a:t>Independent, with authority and knowledge</a:t>
            </a:r>
          </a:p>
          <a:p>
            <a:pPr marL="342900" indent="-342900">
              <a:buFont typeface="Arial" panose="020B0604020202020204" pitchFamily="34" charset="0"/>
              <a:buChar char="•"/>
            </a:pPr>
            <a:r>
              <a:rPr lang="en-US" b="0" dirty="0"/>
              <a:t>Highly visible</a:t>
            </a:r>
          </a:p>
          <a:p>
            <a:pPr marL="342900" indent="-342900">
              <a:buFont typeface="Arial" panose="020B0604020202020204" pitchFamily="34" charset="0"/>
              <a:buChar char="•"/>
            </a:pPr>
            <a:r>
              <a:rPr lang="en-US" b="0" dirty="0"/>
              <a:t>Sufficiently trained</a:t>
            </a:r>
          </a:p>
          <a:p>
            <a:pPr marL="342900" indent="-342900">
              <a:buFont typeface="Arial" panose="020B0604020202020204" pitchFamily="34" charset="0"/>
              <a:buChar char="•"/>
            </a:pPr>
            <a:r>
              <a:rPr lang="en-US" b="0" dirty="0"/>
              <a:t>Repository for all reports and complaints for sex discrimination</a:t>
            </a:r>
          </a:p>
        </p:txBody>
      </p:sp>
    </p:spTree>
    <p:extLst>
      <p:ext uri="{BB962C8B-B14F-4D97-AF65-F5344CB8AC3E}">
        <p14:creationId xmlns:p14="http://schemas.microsoft.com/office/powerpoint/2010/main" val="187021530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D1EA2E-2263-C3FE-A8C4-0AE58BA8DD9A}"/>
              </a:ext>
            </a:extLst>
          </p:cNvPr>
          <p:cNvSpPr>
            <a:spLocks noGrp="1"/>
          </p:cNvSpPr>
          <p:nvPr>
            <p:ph type="title"/>
          </p:nvPr>
        </p:nvSpPr>
        <p:spPr/>
        <p:txBody>
          <a:bodyPr/>
          <a:lstStyle/>
          <a:p>
            <a:r>
              <a:rPr lang="en-US" dirty="0"/>
              <a:t>Accessible Reporting to Title IX Coordinator</a:t>
            </a:r>
          </a:p>
        </p:txBody>
      </p:sp>
      <p:sp>
        <p:nvSpPr>
          <p:cNvPr id="3" name="Content Placeholder 2">
            <a:extLst>
              <a:ext uri="{FF2B5EF4-FFF2-40B4-BE49-F238E27FC236}">
                <a16:creationId xmlns:a16="http://schemas.microsoft.com/office/drawing/2014/main" id="{0AA15FA3-5307-6229-46D9-E2B802BAE768}"/>
              </a:ext>
            </a:extLst>
          </p:cNvPr>
          <p:cNvSpPr>
            <a:spLocks noGrp="1"/>
          </p:cNvSpPr>
          <p:nvPr>
            <p:ph idx="1"/>
          </p:nvPr>
        </p:nvSpPr>
        <p:spPr/>
        <p:txBody>
          <a:bodyPr>
            <a:normAutofit fontScale="92500" lnSpcReduction="10000"/>
          </a:bodyPr>
          <a:lstStyle/>
          <a:p>
            <a:pPr marL="0" indent="0">
              <a:buNone/>
            </a:pPr>
            <a:r>
              <a:rPr lang="en-US" b="1" dirty="0"/>
              <a:t>Any person may report </a:t>
            </a:r>
            <a:r>
              <a:rPr lang="en-US" dirty="0"/>
              <a:t>sex discrimination, including sexual harassment (whether or not the person reporting is the person alleged to be the victim of conduct that could constitute sex discrimination or sexual harassment), </a:t>
            </a:r>
          </a:p>
          <a:p>
            <a:pPr marL="457200"/>
            <a:r>
              <a:rPr lang="en-US" dirty="0"/>
              <a:t>in person, </a:t>
            </a:r>
          </a:p>
          <a:p>
            <a:pPr marL="457200"/>
            <a:r>
              <a:rPr lang="en-US" dirty="0"/>
              <a:t>by mail, </a:t>
            </a:r>
          </a:p>
          <a:p>
            <a:pPr marL="457200"/>
            <a:r>
              <a:rPr lang="en-US" dirty="0"/>
              <a:t>by telephone, or </a:t>
            </a:r>
          </a:p>
          <a:p>
            <a:pPr marL="457200"/>
            <a:r>
              <a:rPr lang="en-US" dirty="0"/>
              <a:t>by electronic mail, </a:t>
            </a:r>
          </a:p>
          <a:p>
            <a:pPr marL="0" indent="0">
              <a:buNone/>
            </a:pPr>
            <a:r>
              <a:rPr lang="en-US" dirty="0"/>
              <a:t>using the </a:t>
            </a:r>
            <a:r>
              <a:rPr lang="en-US" b="1" dirty="0"/>
              <a:t>contact information listed for the Title IX Coordinator</a:t>
            </a:r>
            <a:r>
              <a:rPr lang="en-US" dirty="0"/>
              <a:t>, or by any other means that results in the Title IX Coordinator receiving the person’s verbal or written report.</a:t>
            </a:r>
          </a:p>
        </p:txBody>
      </p:sp>
    </p:spTree>
    <p:extLst>
      <p:ext uri="{BB962C8B-B14F-4D97-AF65-F5344CB8AC3E}">
        <p14:creationId xmlns:p14="http://schemas.microsoft.com/office/powerpoint/2010/main" val="216503441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54EA97-95DA-E3F6-1C24-6B2C909B2FBE}"/>
              </a:ext>
            </a:extLst>
          </p:cNvPr>
          <p:cNvSpPr>
            <a:spLocks noGrp="1"/>
          </p:cNvSpPr>
          <p:nvPr>
            <p:ph type="title"/>
          </p:nvPr>
        </p:nvSpPr>
        <p:spPr/>
        <p:txBody>
          <a:bodyPr/>
          <a:lstStyle/>
          <a:p>
            <a:r>
              <a:rPr lang="en-US" dirty="0"/>
              <a:t>Accessible Reporting, continued</a:t>
            </a:r>
          </a:p>
        </p:txBody>
      </p:sp>
      <p:sp>
        <p:nvSpPr>
          <p:cNvPr id="3" name="Content Placeholder 2">
            <a:extLst>
              <a:ext uri="{FF2B5EF4-FFF2-40B4-BE49-F238E27FC236}">
                <a16:creationId xmlns:a16="http://schemas.microsoft.com/office/drawing/2014/main" id="{3B0944E2-6D79-A3C5-A482-6383A6D2AD91}"/>
              </a:ext>
            </a:extLst>
          </p:cNvPr>
          <p:cNvSpPr>
            <a:spLocks noGrp="1"/>
          </p:cNvSpPr>
          <p:nvPr>
            <p:ph idx="1"/>
          </p:nvPr>
        </p:nvSpPr>
        <p:spPr/>
        <p:txBody>
          <a:bodyPr/>
          <a:lstStyle/>
          <a:p>
            <a:pPr marL="457200"/>
            <a:r>
              <a:rPr lang="en-US" dirty="0"/>
              <a:t>Such a report may be made </a:t>
            </a:r>
            <a:r>
              <a:rPr lang="en-US" b="1" dirty="0"/>
              <a:t>at any time </a:t>
            </a:r>
            <a:r>
              <a:rPr lang="en-US" dirty="0"/>
              <a:t>(including during non-business hours) by using the telephone number or electronic mail address, or by mail to the office address, listed for the Title IX Coordinator.</a:t>
            </a:r>
          </a:p>
          <a:p>
            <a:pPr marL="457200"/>
            <a:r>
              <a:rPr lang="en-US" dirty="0"/>
              <a:t>Schools must </a:t>
            </a:r>
            <a:r>
              <a:rPr lang="en-US" b="1" dirty="0"/>
              <a:t>prominently display on their websites </a:t>
            </a:r>
            <a:r>
              <a:rPr lang="en-US" dirty="0"/>
              <a:t>the required contact information for the Title IX Coordinator.</a:t>
            </a:r>
          </a:p>
        </p:txBody>
      </p:sp>
    </p:spTree>
    <p:extLst>
      <p:ext uri="{BB962C8B-B14F-4D97-AF65-F5344CB8AC3E}">
        <p14:creationId xmlns:p14="http://schemas.microsoft.com/office/powerpoint/2010/main" val="332620347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F4C631-8EF9-573E-5442-5008B18141EB}"/>
              </a:ext>
            </a:extLst>
          </p:cNvPr>
          <p:cNvSpPr>
            <a:spLocks noGrp="1"/>
          </p:cNvSpPr>
          <p:nvPr>
            <p:ph type="title"/>
          </p:nvPr>
        </p:nvSpPr>
        <p:spPr/>
        <p:txBody>
          <a:bodyPr/>
          <a:lstStyle/>
          <a:p>
            <a:r>
              <a:rPr lang="en-US" dirty="0"/>
              <a:t>Coordinator Responsibilities</a:t>
            </a:r>
          </a:p>
        </p:txBody>
      </p:sp>
      <p:sp>
        <p:nvSpPr>
          <p:cNvPr id="3" name="Content Placeholder 2">
            <a:extLst>
              <a:ext uri="{FF2B5EF4-FFF2-40B4-BE49-F238E27FC236}">
                <a16:creationId xmlns:a16="http://schemas.microsoft.com/office/drawing/2014/main" id="{7524F3D6-8E3C-1180-BF1A-B2D458F25DB2}"/>
              </a:ext>
            </a:extLst>
          </p:cNvPr>
          <p:cNvSpPr>
            <a:spLocks noGrp="1"/>
          </p:cNvSpPr>
          <p:nvPr>
            <p:ph idx="1"/>
          </p:nvPr>
        </p:nvSpPr>
        <p:spPr/>
        <p:txBody>
          <a:bodyPr/>
          <a:lstStyle/>
          <a:p>
            <a:pPr marL="171450" indent="-342900">
              <a:buFont typeface="Arial" panose="020B0604020202020204" pitchFamily="34" charset="0"/>
              <a:buChar char="•"/>
            </a:pPr>
            <a:r>
              <a:rPr lang="en-US" b="0" dirty="0"/>
              <a:t>Dissemination of Policy and publication of Procedure</a:t>
            </a:r>
          </a:p>
          <a:p>
            <a:pPr marL="171450" indent="-342900">
              <a:buFont typeface="Arial" panose="020B0604020202020204" pitchFamily="34" charset="0"/>
              <a:buChar char="•"/>
            </a:pPr>
            <a:r>
              <a:rPr lang="en-US" b="0" dirty="0"/>
              <a:t>Effective training of policy and procedure</a:t>
            </a:r>
          </a:p>
          <a:p>
            <a:pPr marL="171450" indent="-342900">
              <a:buFont typeface="Arial" panose="020B0604020202020204" pitchFamily="34" charset="0"/>
              <a:buChar char="•"/>
            </a:pPr>
            <a:r>
              <a:rPr lang="en-US" b="0" dirty="0"/>
              <a:t>Responding to reports and complaints; no deliberate indifference*</a:t>
            </a:r>
          </a:p>
          <a:p>
            <a:pPr marL="171450" indent="-342900">
              <a:buFont typeface="Arial" panose="020B0604020202020204" pitchFamily="34" charset="0"/>
              <a:buChar char="•"/>
            </a:pPr>
            <a:r>
              <a:rPr lang="en-US" b="0" dirty="0"/>
              <a:t>Directs prompt institution response, supervising grievance process*</a:t>
            </a:r>
          </a:p>
          <a:p>
            <a:pPr marL="171450" indent="-342900">
              <a:buFont typeface="Arial" panose="020B0604020202020204" pitchFamily="34" charset="0"/>
              <a:buChar char="•"/>
            </a:pPr>
            <a:r>
              <a:rPr lang="en-US" b="0" dirty="0"/>
              <a:t>Assessing environment and systemic problems or needs</a:t>
            </a:r>
          </a:p>
          <a:p>
            <a:pPr marL="628650" lvl="1" indent="-342900">
              <a:buFont typeface="Arial" panose="020B0604020202020204" pitchFamily="34" charset="0"/>
              <a:buChar char="•"/>
            </a:pPr>
            <a:r>
              <a:rPr lang="en-US" dirty="0"/>
              <a:t>Barriers to reporting</a:t>
            </a:r>
          </a:p>
          <a:p>
            <a:pPr marL="628650" lvl="1" indent="-342900">
              <a:buFont typeface="Arial" panose="020B0604020202020204" pitchFamily="34" charset="0"/>
              <a:buChar char="•"/>
            </a:pPr>
            <a:r>
              <a:rPr lang="en-US" b="0" dirty="0"/>
              <a:t>Systemic concerns</a:t>
            </a:r>
          </a:p>
          <a:p>
            <a:pPr marL="628650" lvl="1" indent="-342900">
              <a:buFont typeface="Arial" panose="020B0604020202020204" pitchFamily="34" charset="0"/>
              <a:buChar char="•"/>
            </a:pPr>
            <a:r>
              <a:rPr lang="en-US" dirty="0"/>
              <a:t>Environment patterns</a:t>
            </a:r>
            <a:endParaRPr lang="en-US" b="0" dirty="0"/>
          </a:p>
        </p:txBody>
      </p:sp>
    </p:spTree>
    <p:extLst>
      <p:ext uri="{BB962C8B-B14F-4D97-AF65-F5344CB8AC3E}">
        <p14:creationId xmlns:p14="http://schemas.microsoft.com/office/powerpoint/2010/main" val="238116674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BBC33D-9F6B-ACEE-DD5F-319A3F564B81}"/>
              </a:ext>
            </a:extLst>
          </p:cNvPr>
          <p:cNvSpPr>
            <a:spLocks noGrp="1"/>
          </p:cNvSpPr>
          <p:nvPr>
            <p:ph type="title"/>
          </p:nvPr>
        </p:nvSpPr>
        <p:spPr/>
        <p:txBody>
          <a:bodyPr/>
          <a:lstStyle/>
          <a:p>
            <a:r>
              <a:rPr lang="en-US" dirty="0"/>
              <a:t>Policy dissemination</a:t>
            </a:r>
          </a:p>
        </p:txBody>
      </p:sp>
      <p:sp>
        <p:nvSpPr>
          <p:cNvPr id="3" name="Content Placeholder 2">
            <a:extLst>
              <a:ext uri="{FF2B5EF4-FFF2-40B4-BE49-F238E27FC236}">
                <a16:creationId xmlns:a16="http://schemas.microsoft.com/office/drawing/2014/main" id="{413B227C-C8EA-428F-7E33-49D515F15405}"/>
              </a:ext>
            </a:extLst>
          </p:cNvPr>
          <p:cNvSpPr>
            <a:spLocks noGrp="1"/>
          </p:cNvSpPr>
          <p:nvPr>
            <p:ph idx="1"/>
          </p:nvPr>
        </p:nvSpPr>
        <p:spPr/>
        <p:txBody>
          <a:bodyPr>
            <a:normAutofit fontScale="92500" lnSpcReduction="10000"/>
          </a:bodyPr>
          <a:lstStyle/>
          <a:p>
            <a:r>
              <a:rPr lang="en-US" dirty="0"/>
              <a:t>Annual Notice</a:t>
            </a:r>
          </a:p>
          <a:p>
            <a:pPr lvl="1"/>
            <a:r>
              <a:rPr lang="en-US" dirty="0"/>
              <a:t>Prior to the start of Fall term</a:t>
            </a:r>
          </a:p>
          <a:p>
            <a:pPr lvl="1"/>
            <a:r>
              <a:rPr lang="en-US" dirty="0"/>
              <a:t>Identify prohibited conduct (sex-based discrimination &amp; harassment)</a:t>
            </a:r>
          </a:p>
          <a:p>
            <a:pPr lvl="1"/>
            <a:r>
              <a:rPr lang="en-US" dirty="0"/>
              <a:t>Questions about implementing Title IX: Coordinator &amp; OCR</a:t>
            </a:r>
          </a:p>
          <a:p>
            <a:r>
              <a:rPr lang="en-US" dirty="0"/>
              <a:t>Continuous Notice</a:t>
            </a:r>
          </a:p>
          <a:p>
            <a:pPr lvl="1"/>
            <a:r>
              <a:rPr lang="en-US" dirty="0"/>
              <a:t>Prominently displayed</a:t>
            </a:r>
          </a:p>
          <a:p>
            <a:pPr lvl="2"/>
            <a:r>
              <a:rPr lang="en-US" dirty="0"/>
              <a:t>Website easily accessible to applicants and public</a:t>
            </a:r>
          </a:p>
          <a:p>
            <a:pPr lvl="1"/>
            <a:r>
              <a:rPr lang="en-US" dirty="0"/>
              <a:t>Application forms and recruitment materials </a:t>
            </a:r>
          </a:p>
          <a:p>
            <a:pPr lvl="2"/>
            <a:r>
              <a:rPr lang="en-US" dirty="0"/>
              <a:t>Available to public, students, employees, and applicants</a:t>
            </a:r>
          </a:p>
          <a:p>
            <a:pPr lvl="1"/>
            <a:r>
              <a:rPr lang="en-US" dirty="0"/>
              <a:t>Grievance procedures &amp; process</a:t>
            </a:r>
          </a:p>
          <a:p>
            <a:pPr lvl="2"/>
            <a:r>
              <a:rPr lang="en-US" dirty="0"/>
              <a:t>How to report or file a complaint of sex discrimination</a:t>
            </a:r>
          </a:p>
          <a:p>
            <a:pPr lvl="2"/>
            <a:r>
              <a:rPr lang="en-US" dirty="0"/>
              <a:t>How to report or file a formal complaint of sexual harassment</a:t>
            </a:r>
          </a:p>
          <a:p>
            <a:pPr lvl="2"/>
            <a:r>
              <a:rPr lang="en-US" dirty="0"/>
              <a:t>How the college/university will respond</a:t>
            </a:r>
          </a:p>
        </p:txBody>
      </p:sp>
    </p:spTree>
    <p:extLst>
      <p:ext uri="{BB962C8B-B14F-4D97-AF65-F5344CB8AC3E}">
        <p14:creationId xmlns:p14="http://schemas.microsoft.com/office/powerpoint/2010/main" val="1794605432"/>
      </p:ext>
    </p:extLst>
  </p:cSld>
  <p:clrMapOvr>
    <a:masterClrMapping/>
  </p:clrMapOvr>
</p:sld>
</file>

<file path=ppt/theme/theme1.xml><?xml version="1.0" encoding="utf-8"?>
<a:theme xmlns:a="http://schemas.openxmlformats.org/drawingml/2006/main" name="Minnesota State Theme">
  <a:themeElements>
    <a:clrScheme name="Minnesota State">
      <a:dk1>
        <a:srgbClr val="003C66"/>
      </a:dk1>
      <a:lt1>
        <a:srgbClr val="FFFFFF"/>
      </a:lt1>
      <a:dk2>
        <a:srgbClr val="003C66"/>
      </a:dk2>
      <a:lt2>
        <a:srgbClr val="FFFFFF"/>
      </a:lt2>
      <a:accent1>
        <a:srgbClr val="008042"/>
      </a:accent1>
      <a:accent2>
        <a:srgbClr val="DB7C1B"/>
      </a:accent2>
      <a:accent3>
        <a:srgbClr val="0069A4"/>
      </a:accent3>
      <a:accent4>
        <a:srgbClr val="73CEE4"/>
      </a:accent4>
      <a:accent5>
        <a:srgbClr val="62BB46"/>
      </a:accent5>
      <a:accent6>
        <a:srgbClr val="D3E27E"/>
      </a:accent6>
      <a:hlink>
        <a:srgbClr val="008042"/>
      </a:hlink>
      <a:folHlink>
        <a:srgbClr val="747679"/>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Banded Edge">
      <a:fillStyleLst>
        <a:solidFill>
          <a:schemeClr val="phClr"/>
        </a:solidFill>
        <a:solidFill>
          <a:schemeClr val="phClr">
            <a:tint val="50000"/>
          </a:schemeClr>
        </a:solidFill>
        <a:gradFill rotWithShape="1">
          <a:gsLst>
            <a:gs pos="0">
              <a:schemeClr val="phClr"/>
            </a:gs>
            <a:gs pos="90000">
              <a:schemeClr val="phClr">
                <a:shade val="100000"/>
              </a:schemeClr>
            </a:gs>
            <a:gs pos="100000">
              <a:schemeClr val="phClr">
                <a:shade val="85000"/>
              </a:schemeClr>
            </a:gs>
          </a:gsLst>
          <a:path path="circle">
            <a:fillToRect l="100000" t="100000" r="100000" b="100000"/>
          </a:path>
        </a:gradFill>
      </a:fillStyleLst>
      <a:lnStyleLst>
        <a:ln w="10000" cap="flat" cmpd="sng" algn="ctr">
          <a:solidFill>
            <a:schemeClr val="phClr"/>
          </a:solidFill>
          <a:prstDash val="solid"/>
        </a:ln>
        <a:ln w="19050" cap="flat" cmpd="sng" algn="ctr">
          <a:solidFill>
            <a:schemeClr val="phClr"/>
          </a:solidFill>
          <a:prstDash val="solid"/>
        </a:ln>
        <a:ln w="53975" cap="flat" cmpd="dbl" algn="ctr">
          <a:solidFill>
            <a:schemeClr val="phClr"/>
          </a:solidFill>
          <a:prstDash val="solid"/>
        </a:ln>
      </a:lnStyleLst>
      <a:effectStyleLst>
        <a:effectStyle>
          <a:effectLst/>
        </a:effectStyle>
        <a:effectStyle>
          <a:effectLst>
            <a:outerShdw blurRad="38100" dist="17779" dir="5400000" rotWithShape="0">
              <a:srgbClr val="000000">
                <a:alpha val="40000"/>
              </a:srgbClr>
            </a:outerShdw>
          </a:effectLst>
        </a:effectStyle>
        <a:effectStyle>
          <a:effectLst>
            <a:outerShdw blurRad="38100" dist="25400" dir="5400000" rotWithShape="0">
              <a:srgbClr val="000000">
                <a:alpha val="45000"/>
              </a:srgbClr>
            </a:outerShdw>
          </a:effectLst>
          <a:scene3d>
            <a:camera prst="orthographicFront">
              <a:rot lat="0" lon="0" rev="0"/>
            </a:camera>
            <a:lightRig rig="brightRoom" dir="t"/>
          </a:scene3d>
          <a:sp3d extrusionH="12700" contourW="25400" prstMaterial="flat">
            <a:bevelT w="63500" h="152400" prst="angle"/>
            <a:contourClr>
              <a:schemeClr val="phClr">
                <a:shade val="3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PowerPoint (widescreen)" id="{CF3B480C-9619-4AB6-B48F-D41D2AC7218D}" vid="{A00E7711-B8B3-4798-9DA2-B9B29388228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68EB6A229D98C4419983C92D224BD10E" ma:contentTypeVersion="15" ma:contentTypeDescription="Create a new document." ma:contentTypeScope="" ma:versionID="8845b6b79edae09a098628524ce09e32">
  <xsd:schema xmlns:xsd="http://www.w3.org/2001/XMLSchema" xmlns:xs="http://www.w3.org/2001/XMLSchema" xmlns:p="http://schemas.microsoft.com/office/2006/metadata/properties" xmlns:ns2="27ea728a-71b4-4cfa-a5e8-a6a5d7b27b14" xmlns:ns3="5ff0268a-eba3-4581-8017-bd167db682c8" targetNamespace="http://schemas.microsoft.com/office/2006/metadata/properties" ma:root="true" ma:fieldsID="9b888052fdf7a51ab74ec20886117209" ns2:_="" ns3:_="">
    <xsd:import namespace="27ea728a-71b4-4cfa-a5e8-a6a5d7b27b14"/>
    <xsd:import namespace="5ff0268a-eba3-4581-8017-bd167db682c8"/>
    <xsd:element name="properties">
      <xsd:complexType>
        <xsd:sequence>
          <xsd:element name="documentManagement">
            <xsd:complexType>
              <xsd:all>
                <xsd:element ref="ns2:MediaServiceMetadata" minOccurs="0"/>
                <xsd:element ref="ns2:MediaServiceFastMetadata"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ServiceObjectDetectorVersions" minOccurs="0"/>
                <xsd:element ref="ns2:MediaServiceDateTaken" minOccurs="0"/>
                <xsd:element ref="ns2:MediaLengthInSeconds" minOccurs="0"/>
                <xsd:element ref="ns2:MediaServiceSearchProperties" minOccurs="0"/>
                <xsd:element ref="ns3:SharedWithUsers" minOccurs="0"/>
                <xsd:element ref="ns3:SharedWithDetails"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7ea728a-71b4-4cfa-a5e8-a6a5d7b27b14"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lcf76f155ced4ddcb4097134ff3c332f" ma:index="11" nillable="true" ma:taxonomy="true" ma:internalName="lcf76f155ced4ddcb4097134ff3c332f" ma:taxonomyFieldName="MediaServiceImageTags" ma:displayName="Image Tags" ma:readOnly="false" ma:fieldId="{5cf76f15-5ced-4ddc-b409-7134ff3c332f}" ma:taxonomyMulti="true" ma:sspId="f95a9afa-61c7-4e96-8bec-901bd188774b" ma:termSetId="09814cd3-568e-fe90-9814-8d621ff8fb84" ma:anchorId="fba54fb3-c3e1-fe81-a776-ca4b69148c4d" ma:open="true" ma:isKeyword="false">
      <xsd:complexType>
        <xsd:sequence>
          <xsd:element ref="pc:Terms" minOccurs="0" maxOccurs="1"/>
        </xsd:sequence>
      </xsd:complex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ObjectDetectorVersions" ma:index="16" nillable="true" ma:displayName="MediaServiceObjectDetectorVersions" ma:hidden="true" ma:indexed="true" ma:internalName="MediaServiceObjectDetectorVersions" ma:readOnly="true">
      <xsd:simpleType>
        <xsd:restriction base="dms:Text"/>
      </xsd:simpleType>
    </xsd:element>
    <xsd:element name="MediaServiceDateTaken" ma:index="17" nillable="true" ma:displayName="MediaServiceDateTaken" ma:hidden="true" ma:indexed="true" ma:internalName="MediaServiceDateTaken" ma:readOnly="true">
      <xsd:simpleType>
        <xsd:restriction base="dms:Text"/>
      </xsd:simpleType>
    </xsd:element>
    <xsd:element name="MediaLengthInSeconds" ma:index="18" nillable="true" ma:displayName="MediaLengthInSeconds" ma:hidden="true" ma:internalName="MediaLengthInSeconds" ma:readOnly="true">
      <xsd:simpleType>
        <xsd:restriction base="dms:Unknown"/>
      </xsd:simpleType>
    </xsd:element>
    <xsd:element name="MediaServiceSearchProperties" ma:index="19" nillable="true" ma:displayName="MediaServiceSearchProperties" ma:hidden="true" ma:internalName="MediaServiceSearchProperties" ma:readOnly="true">
      <xsd:simpleType>
        <xsd:restriction base="dms:Note"/>
      </xsd:simpleType>
    </xsd:element>
    <xsd:element name="MediaServiceLocation" ma:index="22" nillable="true" ma:displayName="Loca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5ff0268a-eba3-4581-8017-bd167db682c8" elementFormDefault="qualified">
    <xsd:import namespace="http://schemas.microsoft.com/office/2006/documentManagement/types"/>
    <xsd:import namespace="http://schemas.microsoft.com/office/infopath/2007/PartnerControls"/>
    <xsd:element name="TaxCatchAll" ma:index="12" nillable="true" ma:displayName="Taxonomy Catch All Column" ma:hidden="true" ma:list="{c55a5f47-c920-48b6-b252-8d2ffe391faf}" ma:internalName="TaxCatchAll" ma:showField="CatchAllData" ma:web="5ff0268a-eba3-4581-8017-bd167db682c8">
      <xsd:complexType>
        <xsd:complexContent>
          <xsd:extension base="dms:MultiChoiceLookup">
            <xsd:sequence>
              <xsd:element name="Value" type="dms:Lookup" maxOccurs="unbounded" minOccurs="0" nillable="true"/>
            </xsd:sequence>
          </xsd:extension>
        </xsd:complexContent>
      </xsd:complexType>
    </xsd:element>
    <xsd:element name="SharedWithUsers" ma:index="2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1"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27ea728a-71b4-4cfa-a5e8-a6a5d7b27b14">
      <Terms xmlns="http://schemas.microsoft.com/office/infopath/2007/PartnerControls"/>
    </lcf76f155ced4ddcb4097134ff3c332f>
    <TaxCatchAll xmlns="5ff0268a-eba3-4581-8017-bd167db682c8" xsi:nil="true"/>
    <SharedWithUsers xmlns="5ff0268a-eba3-4581-8017-bd167db682c8">
      <UserInfo>
        <DisplayName/>
        <AccountId xsi:nil="true"/>
        <AccountType/>
      </UserInfo>
    </SharedWithUsers>
  </documentManagement>
</p:properties>
</file>

<file path=customXml/itemProps1.xml><?xml version="1.0" encoding="utf-8"?>
<ds:datastoreItem xmlns:ds="http://schemas.openxmlformats.org/officeDocument/2006/customXml" ds:itemID="{1DCC879E-5921-4A3E-9D0C-205CE8A00ED0}"/>
</file>

<file path=customXml/itemProps2.xml><?xml version="1.0" encoding="utf-8"?>
<ds:datastoreItem xmlns:ds="http://schemas.openxmlformats.org/officeDocument/2006/customXml" ds:itemID="{58B1249B-9F1C-4181-ACED-CDEDDF2493F6}"/>
</file>

<file path=customXml/itemProps3.xml><?xml version="1.0" encoding="utf-8"?>
<ds:datastoreItem xmlns:ds="http://schemas.openxmlformats.org/officeDocument/2006/customXml" ds:itemID="{65D4A4E9-CDBF-4DB3-B5BE-E1015E28BFEB}"/>
</file>

<file path=docProps/app.xml><?xml version="1.0" encoding="utf-8"?>
<Properties xmlns="http://schemas.openxmlformats.org/officeDocument/2006/extended-properties" xmlns:vt="http://schemas.openxmlformats.org/officeDocument/2006/docPropsVTypes">
  <Template>PowerPoint (widescreen)</Template>
  <TotalTime>2020</TotalTime>
  <Words>2937</Words>
  <Application>Microsoft Office PowerPoint</Application>
  <PresentationFormat>Widescreen</PresentationFormat>
  <Paragraphs>318</Paragraphs>
  <Slides>31</Slides>
  <Notes>28</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31</vt:i4>
      </vt:variant>
    </vt:vector>
  </HeadingPairs>
  <TitlesOfParts>
    <vt:vector size="37" baseType="lpstr">
      <vt:lpstr>Aptos</vt:lpstr>
      <vt:lpstr>Arial</vt:lpstr>
      <vt:lpstr>Calibri</vt:lpstr>
      <vt:lpstr>Courier New</vt:lpstr>
      <vt:lpstr>Wingdings</vt:lpstr>
      <vt:lpstr>Minnesota State Theme</vt:lpstr>
      <vt:lpstr>Title IX Coordinator</vt:lpstr>
      <vt:lpstr>Equal Opportunity &amp; Compliance</vt:lpstr>
      <vt:lpstr>Overview</vt:lpstr>
      <vt:lpstr>Title IX</vt:lpstr>
      <vt:lpstr>Title IX Coordinator Responsibilities</vt:lpstr>
      <vt:lpstr>Accessible Reporting to Title IX Coordinator</vt:lpstr>
      <vt:lpstr>Accessible Reporting, continued</vt:lpstr>
      <vt:lpstr>Coordinator Responsibilities</vt:lpstr>
      <vt:lpstr>Policy dissemination</vt:lpstr>
      <vt:lpstr>Deliberate Indifference Standard</vt:lpstr>
      <vt:lpstr>Areas of Compliance</vt:lpstr>
      <vt:lpstr>Admission &amp; Recruitment</vt:lpstr>
      <vt:lpstr>Pregnant &amp; Parenting</vt:lpstr>
      <vt:lpstr>Athletics</vt:lpstr>
      <vt:lpstr>Employment</vt:lpstr>
      <vt:lpstr>Training</vt:lpstr>
      <vt:lpstr>Grievance Process</vt:lpstr>
      <vt:lpstr>Grievance Process, continued</vt:lpstr>
      <vt:lpstr>Grievance Process, investigation</vt:lpstr>
      <vt:lpstr>Grievance Process, hearing</vt:lpstr>
      <vt:lpstr>Grievance Process, hearing continued</vt:lpstr>
      <vt:lpstr>Grievance Process, informal resolution</vt:lpstr>
      <vt:lpstr>Grievance Process, recordkeeping</vt:lpstr>
      <vt:lpstr>Federal Laws &amp; Regulations</vt:lpstr>
      <vt:lpstr>Office of Civil Rights, Dept. of Ed</vt:lpstr>
      <vt:lpstr>Summer 2025 Update</vt:lpstr>
      <vt:lpstr>Trending News</vt:lpstr>
      <vt:lpstr>Trending News, continued</vt:lpstr>
      <vt:lpstr>Adjacent State Statues</vt:lpstr>
      <vt:lpstr>Minnesota State</vt:lpstr>
      <vt:lpstr>Thank you.</vt:lpstr>
    </vt:vector>
  </TitlesOfParts>
  <Company>Minnesota State System Office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9 coordinator training</dc:title>
  <dc:creator>Atteberry, Ashley J</dc:creator>
  <cp:keywords>Title 9 personnel</cp:keywords>
  <cp:lastModifiedBy>Atteberry, Ashley J</cp:lastModifiedBy>
  <cp:revision>6</cp:revision>
  <dcterms:created xsi:type="dcterms:W3CDTF">2025-02-03T19:41:43Z</dcterms:created>
  <dcterms:modified xsi:type="dcterms:W3CDTF">2026-02-27T15:48:36Z</dcterms:modified>
  <cp:category>SO training</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0x01010068EB6A229D98C4419983C92D224BD10E</vt:lpwstr>
  </property>
  <property fmtid="{D5CDD505-2E9C-101B-9397-08002B2CF9AE}" pid="3" name="MediaServiceImageTags">
    <vt:lpwstr/>
  </property>
  <property fmtid="{D5CDD505-2E9C-101B-9397-08002B2CF9AE}" pid="4" name="Order">
    <vt:r8>5720200</vt:r8>
  </property>
  <property fmtid="{D5CDD505-2E9C-101B-9397-08002B2CF9AE}" pid="5" name="xd_Signature">
    <vt:bool>false</vt:bool>
  </property>
  <property fmtid="{D5CDD505-2E9C-101B-9397-08002B2CF9AE}" pid="6" name="xd_ProgID">
    <vt:lpwstr/>
  </property>
  <property fmtid="{D5CDD505-2E9C-101B-9397-08002B2CF9AE}" pid="7" name="_SourceUrl">
    <vt:lpwstr/>
  </property>
  <property fmtid="{D5CDD505-2E9C-101B-9397-08002B2CF9AE}" pid="8" name="_SharedFileIndex">
    <vt:lpwstr/>
  </property>
  <property fmtid="{D5CDD505-2E9C-101B-9397-08002B2CF9AE}" pid="9" name="ComplianceAssetId">
    <vt:lpwstr/>
  </property>
  <property fmtid="{D5CDD505-2E9C-101B-9397-08002B2CF9AE}" pid="10" name="TemplateUrl">
    <vt:lpwstr/>
  </property>
  <property fmtid="{D5CDD505-2E9C-101B-9397-08002B2CF9AE}" pid="11" name="_ExtendedDescription">
    <vt:lpwstr/>
  </property>
  <property fmtid="{D5CDD505-2E9C-101B-9397-08002B2CF9AE}" pid="12" name="TriggerFlowInfo">
    <vt:lpwstr/>
  </property>
</Properties>
</file>