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entation.xml" ContentType="application/vnd.openxmlformats-officedocument.presentationml.presentation.main+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slideLayouts/slideLayout26.xml" ContentType="application/vnd.openxmlformats-officedocument.presentationml.slideLayout+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notesSlides/notesSlide13.xml" ContentType="application/vnd.openxmlformats-officedocument.presentationml.notesSlide+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2" r:id="rId1"/>
  </p:sldMasterIdLst>
  <p:notesMasterIdLst>
    <p:notesMasterId r:id="rId28"/>
  </p:notesMasterIdLst>
  <p:sldIdLst>
    <p:sldId id="330" r:id="rId2"/>
    <p:sldId id="331" r:id="rId3"/>
    <p:sldId id="257" r:id="rId4"/>
    <p:sldId id="258" r:id="rId5"/>
    <p:sldId id="260" r:id="rId6"/>
    <p:sldId id="261" r:id="rId7"/>
    <p:sldId id="262" r:id="rId8"/>
    <p:sldId id="263" r:id="rId9"/>
    <p:sldId id="259" r:id="rId10"/>
    <p:sldId id="264" r:id="rId11"/>
    <p:sldId id="278" r:id="rId12"/>
    <p:sldId id="269" r:id="rId13"/>
    <p:sldId id="270" r:id="rId14"/>
    <p:sldId id="265" r:id="rId15"/>
    <p:sldId id="266" r:id="rId16"/>
    <p:sldId id="267" r:id="rId17"/>
    <p:sldId id="274" r:id="rId18"/>
    <p:sldId id="275" r:id="rId19"/>
    <p:sldId id="279" r:id="rId20"/>
    <p:sldId id="268" r:id="rId21"/>
    <p:sldId id="277" r:id="rId22"/>
    <p:sldId id="271" r:id="rId23"/>
    <p:sldId id="280" r:id="rId24"/>
    <p:sldId id="283" r:id="rId25"/>
    <p:sldId id="328" r:id="rId26"/>
    <p:sldId id="273"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2446" autoAdjust="0"/>
  </p:normalViewPr>
  <p:slideViewPr>
    <p:cSldViewPr snapToGrid="0">
      <p:cViewPr varScale="1">
        <p:scale>
          <a:sx n="77" d="100"/>
          <a:sy n="77" d="100"/>
        </p:scale>
        <p:origin x="174" y="96"/>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ustomXml" Target="../customXml/item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 Id="rId35" Type="http://schemas.openxmlformats.org/officeDocument/2006/relationships/customXml" Target="../customXml/item3.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86D125B-043D-4FEE-948F-3B0BB5B83C6F}" type="datetimeFigureOut">
              <a:rPr lang="en-US" smtClean="0"/>
              <a:t>2/27/2026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5D3AB19-BE9E-4C6D-AE33-944B58BE25B3}" type="slidenum">
              <a:rPr lang="en-US" smtClean="0"/>
              <a:t>‹#›</a:t>
            </a:fld>
            <a:endParaRPr lang="en-US"/>
          </a:p>
        </p:txBody>
      </p:sp>
    </p:spTree>
    <p:extLst>
      <p:ext uri="{BB962C8B-B14F-4D97-AF65-F5344CB8AC3E}">
        <p14:creationId xmlns:p14="http://schemas.microsoft.com/office/powerpoint/2010/main" val="17836322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5D3AB19-BE9E-4C6D-AE33-944B58BE25B3}" type="slidenum">
              <a:rPr lang="en-US" smtClean="0"/>
              <a:t>1</a:t>
            </a:fld>
            <a:endParaRPr lang="en-US"/>
          </a:p>
        </p:txBody>
      </p:sp>
    </p:spTree>
    <p:extLst>
      <p:ext uri="{BB962C8B-B14F-4D97-AF65-F5344CB8AC3E}">
        <p14:creationId xmlns:p14="http://schemas.microsoft.com/office/powerpoint/2010/main" val="152626335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5D3AB19-BE9E-4C6D-AE33-944B58BE25B3}" type="slidenum">
              <a:rPr lang="en-US" smtClean="0"/>
              <a:t>15</a:t>
            </a:fld>
            <a:endParaRPr lang="en-US"/>
          </a:p>
        </p:txBody>
      </p:sp>
    </p:spTree>
    <p:extLst>
      <p:ext uri="{BB962C8B-B14F-4D97-AF65-F5344CB8AC3E}">
        <p14:creationId xmlns:p14="http://schemas.microsoft.com/office/powerpoint/2010/main" val="5370773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5D3AB19-BE9E-4C6D-AE33-944B58BE25B3}" type="slidenum">
              <a:rPr lang="en-US" smtClean="0"/>
              <a:t>16</a:t>
            </a:fld>
            <a:endParaRPr lang="en-US"/>
          </a:p>
        </p:txBody>
      </p:sp>
    </p:spTree>
    <p:extLst>
      <p:ext uri="{BB962C8B-B14F-4D97-AF65-F5344CB8AC3E}">
        <p14:creationId xmlns:p14="http://schemas.microsoft.com/office/powerpoint/2010/main" val="96668480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5D3AB19-BE9E-4C6D-AE33-944B58BE25B3}" type="slidenum">
              <a:rPr lang="en-US" smtClean="0"/>
              <a:t>20</a:t>
            </a:fld>
            <a:endParaRPr lang="en-US"/>
          </a:p>
        </p:txBody>
      </p:sp>
    </p:spTree>
    <p:extLst>
      <p:ext uri="{BB962C8B-B14F-4D97-AF65-F5344CB8AC3E}">
        <p14:creationId xmlns:p14="http://schemas.microsoft.com/office/powerpoint/2010/main" val="309375529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0A1EDF-7BFA-E80D-31E8-01E80CBE3A3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7C2B367-B364-374E-17FB-CD9F71AE246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099E9F9-B5F6-CF30-4F66-6C32D14774D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5F22AEC-B324-E1C4-4FB4-12D27C676490}"/>
              </a:ext>
            </a:extLst>
          </p:cNvPr>
          <p:cNvSpPr>
            <a:spLocks noGrp="1"/>
          </p:cNvSpPr>
          <p:nvPr>
            <p:ph type="sldNum" sz="quarter" idx="5"/>
          </p:nvPr>
        </p:nvSpPr>
        <p:spPr/>
        <p:txBody>
          <a:bodyPr/>
          <a:lstStyle/>
          <a:p>
            <a:fld id="{A5D3AB19-BE9E-4C6D-AE33-944B58BE25B3}" type="slidenum">
              <a:rPr lang="en-US" smtClean="0"/>
              <a:t>21</a:t>
            </a:fld>
            <a:endParaRPr lang="en-US"/>
          </a:p>
        </p:txBody>
      </p:sp>
    </p:spTree>
    <p:extLst>
      <p:ext uri="{BB962C8B-B14F-4D97-AF65-F5344CB8AC3E}">
        <p14:creationId xmlns:p14="http://schemas.microsoft.com/office/powerpoint/2010/main" val="20556500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5D3AB19-BE9E-4C6D-AE33-944B58BE25B3}" type="slidenum">
              <a:rPr lang="en-US" smtClean="0"/>
              <a:t>2</a:t>
            </a:fld>
            <a:endParaRPr lang="en-US"/>
          </a:p>
        </p:txBody>
      </p:sp>
    </p:spTree>
    <p:extLst>
      <p:ext uri="{BB962C8B-B14F-4D97-AF65-F5344CB8AC3E}">
        <p14:creationId xmlns:p14="http://schemas.microsoft.com/office/powerpoint/2010/main" val="27986391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5D3AB19-BE9E-4C6D-AE33-944B58BE25B3}" type="slidenum">
              <a:rPr lang="en-US" smtClean="0"/>
              <a:t>3</a:t>
            </a:fld>
            <a:endParaRPr lang="en-US"/>
          </a:p>
        </p:txBody>
      </p:sp>
    </p:spTree>
    <p:extLst>
      <p:ext uri="{BB962C8B-B14F-4D97-AF65-F5344CB8AC3E}">
        <p14:creationId xmlns:p14="http://schemas.microsoft.com/office/powerpoint/2010/main" val="18392190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A5D3AB19-BE9E-4C6D-AE33-944B58BE25B3}" type="slidenum">
              <a:rPr lang="en-US" smtClean="0"/>
              <a:t>4</a:t>
            </a:fld>
            <a:endParaRPr lang="en-US"/>
          </a:p>
        </p:txBody>
      </p:sp>
    </p:spTree>
    <p:extLst>
      <p:ext uri="{BB962C8B-B14F-4D97-AF65-F5344CB8AC3E}">
        <p14:creationId xmlns:p14="http://schemas.microsoft.com/office/powerpoint/2010/main" val="25452021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5D3AB19-BE9E-4C6D-AE33-944B58BE25B3}" type="slidenum">
              <a:rPr lang="en-US" smtClean="0"/>
              <a:t>7</a:t>
            </a:fld>
            <a:endParaRPr lang="en-US"/>
          </a:p>
        </p:txBody>
      </p:sp>
    </p:spTree>
    <p:extLst>
      <p:ext uri="{BB962C8B-B14F-4D97-AF65-F5344CB8AC3E}">
        <p14:creationId xmlns:p14="http://schemas.microsoft.com/office/powerpoint/2010/main" val="18980099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96A253-B6D8-D1CA-85DD-DF3515AEA0F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CAF06BB-1E55-DE14-8E35-EB9440E2FB6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A374D4-EEF0-A8F0-2684-A1FDDEDED44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029E975-B509-C3BF-6CEA-F714DA45D80A}"/>
              </a:ext>
            </a:extLst>
          </p:cNvPr>
          <p:cNvSpPr>
            <a:spLocks noGrp="1"/>
          </p:cNvSpPr>
          <p:nvPr>
            <p:ph type="sldNum" sz="quarter" idx="5"/>
          </p:nvPr>
        </p:nvSpPr>
        <p:spPr/>
        <p:txBody>
          <a:bodyPr/>
          <a:lstStyle/>
          <a:p>
            <a:fld id="{A5D3AB19-BE9E-4C6D-AE33-944B58BE25B3}" type="slidenum">
              <a:rPr lang="en-US" smtClean="0"/>
              <a:t>8</a:t>
            </a:fld>
            <a:endParaRPr lang="en-US"/>
          </a:p>
        </p:txBody>
      </p:sp>
    </p:spTree>
    <p:extLst>
      <p:ext uri="{BB962C8B-B14F-4D97-AF65-F5344CB8AC3E}">
        <p14:creationId xmlns:p14="http://schemas.microsoft.com/office/powerpoint/2010/main" val="13726299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5D3AB19-BE9E-4C6D-AE33-944B58BE25B3}" type="slidenum">
              <a:rPr lang="en-US" smtClean="0"/>
              <a:t>9</a:t>
            </a:fld>
            <a:endParaRPr lang="en-US"/>
          </a:p>
        </p:txBody>
      </p:sp>
    </p:spTree>
    <p:extLst>
      <p:ext uri="{BB962C8B-B14F-4D97-AF65-F5344CB8AC3E}">
        <p14:creationId xmlns:p14="http://schemas.microsoft.com/office/powerpoint/2010/main" val="39252188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5D3AB19-BE9E-4C6D-AE33-944B58BE25B3}" type="slidenum">
              <a:rPr lang="en-US" smtClean="0"/>
              <a:t>10</a:t>
            </a:fld>
            <a:endParaRPr lang="en-US"/>
          </a:p>
        </p:txBody>
      </p:sp>
    </p:spTree>
    <p:extLst>
      <p:ext uri="{BB962C8B-B14F-4D97-AF65-F5344CB8AC3E}">
        <p14:creationId xmlns:p14="http://schemas.microsoft.com/office/powerpoint/2010/main" val="28545429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50C99E-8E18-B6B7-8216-7DE8E45BA98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2C746EC-9773-181D-1D27-F4232DB0484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A3FA40E-6EF3-F800-232C-6DF9B3118E0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CF55568-B508-2772-6269-4D878C6CEF72}"/>
              </a:ext>
            </a:extLst>
          </p:cNvPr>
          <p:cNvSpPr>
            <a:spLocks noGrp="1"/>
          </p:cNvSpPr>
          <p:nvPr>
            <p:ph type="sldNum" sz="quarter" idx="5"/>
          </p:nvPr>
        </p:nvSpPr>
        <p:spPr/>
        <p:txBody>
          <a:bodyPr/>
          <a:lstStyle/>
          <a:p>
            <a:fld id="{A5D3AB19-BE9E-4C6D-AE33-944B58BE25B3}" type="slidenum">
              <a:rPr lang="en-US" smtClean="0"/>
              <a:t>11</a:t>
            </a:fld>
            <a:endParaRPr lang="en-US"/>
          </a:p>
        </p:txBody>
      </p:sp>
    </p:spTree>
    <p:extLst>
      <p:ext uri="{BB962C8B-B14F-4D97-AF65-F5344CB8AC3E}">
        <p14:creationId xmlns:p14="http://schemas.microsoft.com/office/powerpoint/2010/main" val="18541358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Title Slide">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D1C6DB31-0A8F-3189-E999-AB2A745EAC0D}"/>
              </a:ext>
            </a:extLst>
          </p:cNvPr>
          <p:cNvSpPr>
            <a:spLocks noGrp="1"/>
          </p:cNvSpPr>
          <p:nvPr>
            <p:ph type="ctrTitle" hasCustomPrompt="1"/>
          </p:nvPr>
        </p:nvSpPr>
        <p:spPr>
          <a:xfrm>
            <a:off x="3927552" y="1998522"/>
            <a:ext cx="7796690" cy="1724297"/>
          </a:xfrm>
          <a:prstGeom prst="rect">
            <a:avLst/>
          </a:prstGeom>
        </p:spPr>
        <p:txBody>
          <a:bodyPr anchor="b">
            <a:normAutofit/>
          </a:bodyPr>
          <a:lstStyle>
            <a:lvl1pPr algn="l">
              <a:defRPr sz="4400" b="1" cap="none" baseline="0">
                <a:solidFill>
                  <a:schemeClr val="tx2"/>
                </a:solidFill>
                <a:latin typeface="+mn-lt"/>
                <a:ea typeface="Cambria" charset="0"/>
                <a:cs typeface="DokChampa" panose="020B0502040204020203" pitchFamily="34" charset="-34"/>
              </a:defRPr>
            </a:lvl1pPr>
          </a:lstStyle>
          <a:p>
            <a:r>
              <a:rPr lang="en-US" dirty="0"/>
              <a:t>Click to edit presentation title</a:t>
            </a:r>
          </a:p>
        </p:txBody>
      </p:sp>
      <p:sp>
        <p:nvSpPr>
          <p:cNvPr id="8" name="Subtitle 2">
            <a:extLst>
              <a:ext uri="{FF2B5EF4-FFF2-40B4-BE49-F238E27FC236}">
                <a16:creationId xmlns:a16="http://schemas.microsoft.com/office/drawing/2014/main" id="{7D003AB2-0822-0240-0618-78300846F821}"/>
              </a:ext>
            </a:extLst>
          </p:cNvPr>
          <p:cNvSpPr>
            <a:spLocks noGrp="1"/>
          </p:cNvSpPr>
          <p:nvPr>
            <p:ph type="subTitle" idx="1" hasCustomPrompt="1"/>
          </p:nvPr>
        </p:nvSpPr>
        <p:spPr>
          <a:xfrm>
            <a:off x="3927551" y="4074269"/>
            <a:ext cx="7796692" cy="294203"/>
          </a:xfrm>
        </p:spPr>
        <p:txBody>
          <a:bodyPr>
            <a:noAutofit/>
          </a:bodyPr>
          <a:lstStyle>
            <a:lvl1pPr marL="0" indent="0" algn="l">
              <a:buNone/>
              <a:defRPr sz="2800" b="1">
                <a:solidFill>
                  <a:schemeClr val="accent1"/>
                </a:solidFill>
                <a:latin typeface="+mj-lt"/>
                <a:ea typeface="Arial" charset="0"/>
                <a:cs typeface="Arial"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Click to edit subtitle</a:t>
            </a:r>
          </a:p>
        </p:txBody>
      </p:sp>
      <p:sp>
        <p:nvSpPr>
          <p:cNvPr id="11" name="Text Placeholder 9">
            <a:extLst>
              <a:ext uri="{FF2B5EF4-FFF2-40B4-BE49-F238E27FC236}">
                <a16:creationId xmlns:a16="http://schemas.microsoft.com/office/drawing/2014/main" id="{57CB72D2-4A6F-E184-EBAA-692DE1E9947B}"/>
              </a:ext>
            </a:extLst>
          </p:cNvPr>
          <p:cNvSpPr>
            <a:spLocks noGrp="1"/>
          </p:cNvSpPr>
          <p:nvPr>
            <p:ph type="body" sz="quarter" idx="13" hasCustomPrompt="1"/>
          </p:nvPr>
        </p:nvSpPr>
        <p:spPr>
          <a:xfrm>
            <a:off x="3928612" y="4860530"/>
            <a:ext cx="7795715" cy="281257"/>
          </a:xfrm>
          <a:prstGeom prst="rect">
            <a:avLst/>
          </a:prstGeom>
        </p:spPr>
        <p:txBody>
          <a:bodyPr>
            <a:noAutofit/>
          </a:bodyPr>
          <a:lstStyle>
            <a:lvl1pPr marL="0" indent="0" algn="l">
              <a:buNone/>
              <a:defRPr sz="2000" b="1">
                <a:solidFill>
                  <a:schemeClr val="tx2"/>
                </a:solidFill>
              </a:defRPr>
            </a:lvl1pPr>
          </a:lstStyle>
          <a:p>
            <a:pPr lvl="0"/>
            <a:r>
              <a:rPr lang="en-US" dirty="0"/>
              <a:t>Click to edit DEPARTMENT NAME</a:t>
            </a:r>
          </a:p>
        </p:txBody>
      </p:sp>
      <p:sp>
        <p:nvSpPr>
          <p:cNvPr id="15" name="Text Placeholder 14">
            <a:extLst>
              <a:ext uri="{FF2B5EF4-FFF2-40B4-BE49-F238E27FC236}">
                <a16:creationId xmlns:a16="http://schemas.microsoft.com/office/drawing/2014/main" id="{4E76748A-07B3-42A4-A1A1-A983F80AD51F}"/>
              </a:ext>
            </a:extLst>
          </p:cNvPr>
          <p:cNvSpPr>
            <a:spLocks noGrp="1"/>
          </p:cNvSpPr>
          <p:nvPr>
            <p:ph type="body" sz="quarter" idx="15" hasCustomPrompt="1"/>
          </p:nvPr>
        </p:nvSpPr>
        <p:spPr>
          <a:xfrm>
            <a:off x="3927475" y="5177086"/>
            <a:ext cx="7795715" cy="294202"/>
          </a:xfrm>
        </p:spPr>
        <p:txBody>
          <a:bodyPr>
            <a:noAutofit/>
          </a:bodyPr>
          <a:lstStyle>
            <a:lvl1pPr marL="0" indent="0">
              <a:buNone/>
              <a:defRPr lang="en-US" sz="1800" i="1" dirty="0"/>
            </a:lvl1p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lang="en-US" dirty="0"/>
              <a:t>Click to edit Date</a:t>
            </a:r>
          </a:p>
        </p:txBody>
      </p:sp>
      <p:sp>
        <p:nvSpPr>
          <p:cNvPr id="17" name="Picture Placeholder 16">
            <a:extLst>
              <a:ext uri="{FF2B5EF4-FFF2-40B4-BE49-F238E27FC236}">
                <a16:creationId xmlns:a16="http://schemas.microsoft.com/office/drawing/2014/main" id="{BCD86D16-4920-A31D-E8B6-511E2BFBEBF7}"/>
              </a:ext>
            </a:extLst>
          </p:cNvPr>
          <p:cNvSpPr>
            <a:spLocks noGrp="1"/>
          </p:cNvSpPr>
          <p:nvPr>
            <p:ph type="pic" sz="quarter" idx="16"/>
          </p:nvPr>
        </p:nvSpPr>
        <p:spPr>
          <a:xfrm>
            <a:off x="471195" y="-13632"/>
            <a:ext cx="3152776" cy="5974722"/>
          </a:xfrm>
        </p:spPr>
        <p:txBody>
          <a:bodyPr/>
          <a:lstStyle>
            <a:lvl1pPr marL="0" indent="0">
              <a:buNone/>
              <a:defRPr/>
            </a:lvl1pPr>
          </a:lstStyle>
          <a:p>
            <a:r>
              <a:rPr lang="en-US"/>
              <a:t>Click icon to add picture</a:t>
            </a:r>
            <a:endParaRPr lang="en-US" dirty="0"/>
          </a:p>
        </p:txBody>
      </p:sp>
      <p:sp>
        <p:nvSpPr>
          <p:cNvPr id="21" name="Text Placeholder 20">
            <a:extLst>
              <a:ext uri="{FF2B5EF4-FFF2-40B4-BE49-F238E27FC236}">
                <a16:creationId xmlns:a16="http://schemas.microsoft.com/office/drawing/2014/main" id="{D11A8111-EF09-D40E-3A23-157EF7392C86}"/>
              </a:ext>
            </a:extLst>
          </p:cNvPr>
          <p:cNvSpPr>
            <a:spLocks noGrp="1"/>
          </p:cNvSpPr>
          <p:nvPr>
            <p:ph type="body" sz="quarter" idx="17"/>
          </p:nvPr>
        </p:nvSpPr>
        <p:spPr>
          <a:xfrm>
            <a:off x="471488" y="6154738"/>
            <a:ext cx="3152775" cy="430212"/>
          </a:xfrm>
        </p:spPr>
        <p:txBody>
          <a:bodyPr>
            <a:normAutofit/>
          </a:bodyPr>
          <a:lstStyle>
            <a:lvl1pPr marL="0" indent="0" algn="ctr">
              <a:buNone/>
              <a:defRPr sz="1400" b="1"/>
            </a:lvl1pPr>
          </a:lstStyle>
          <a:p>
            <a:pPr lvl="0"/>
            <a:r>
              <a:rPr lang="en-US"/>
              <a:t>Click to edit Master text styles</a:t>
            </a:r>
          </a:p>
        </p:txBody>
      </p:sp>
      <p:cxnSp>
        <p:nvCxnSpPr>
          <p:cNvPr id="2" name="Straight Connector 1">
            <a:extLst>
              <a:ext uri="{FF2B5EF4-FFF2-40B4-BE49-F238E27FC236}">
                <a16:creationId xmlns:a16="http://schemas.microsoft.com/office/drawing/2014/main" id="{FA7BCE87-0ACC-8560-B134-2524AFD23647}"/>
              </a:ext>
              <a:ext uri="{C183D7F6-B498-43B3-948B-1728B52AA6E4}">
                <adec:decorative xmlns:adec="http://schemas.microsoft.com/office/drawing/2017/decorative" val="1"/>
              </a:ext>
            </a:extLst>
          </p:cNvPr>
          <p:cNvCxnSpPr>
            <a:cxnSpLocks/>
          </p:cNvCxnSpPr>
          <p:nvPr userDrawn="1"/>
        </p:nvCxnSpPr>
        <p:spPr>
          <a:xfrm>
            <a:off x="3460852" y="3851184"/>
            <a:ext cx="8264423" cy="0"/>
          </a:xfrm>
          <a:prstGeom prst="line">
            <a:avLst/>
          </a:prstGeom>
          <a:ln w="38100">
            <a:solidFill>
              <a:schemeClr val="accent1"/>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765400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 icon">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endParaRPr lang="en-US" dirty="0"/>
          </a:p>
        </p:txBody>
      </p:sp>
      <p:sp>
        <p:nvSpPr>
          <p:cNvPr id="5" name="Text Placeholder 18">
            <a:extLst>
              <a:ext uri="{FF2B5EF4-FFF2-40B4-BE49-F238E27FC236}">
                <a16:creationId xmlns:a16="http://schemas.microsoft.com/office/drawing/2014/main" id="{0666C2C4-CB95-9095-9AEA-37E9A80E3346}"/>
              </a:ext>
            </a:extLst>
          </p:cNvPr>
          <p:cNvSpPr>
            <a:spLocks noGrp="1"/>
          </p:cNvSpPr>
          <p:nvPr>
            <p:ph type="body" sz="quarter" idx="18"/>
          </p:nvPr>
        </p:nvSpPr>
        <p:spPr>
          <a:xfrm>
            <a:off x="838200" y="1828518"/>
            <a:ext cx="10515600" cy="838488"/>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3" name="Content Placeholder 4">
            <a:extLst>
              <a:ext uri="{FF2B5EF4-FFF2-40B4-BE49-F238E27FC236}">
                <a16:creationId xmlns:a16="http://schemas.microsoft.com/office/drawing/2014/main" id="{546F5C12-53A6-41D8-11E8-370925C95034}"/>
              </a:ext>
            </a:extLst>
          </p:cNvPr>
          <p:cNvSpPr>
            <a:spLocks noGrp="1"/>
          </p:cNvSpPr>
          <p:nvPr>
            <p:ph sz="quarter" idx="37" hasCustomPrompt="1"/>
          </p:nvPr>
        </p:nvSpPr>
        <p:spPr>
          <a:xfrm>
            <a:off x="560428" y="2748662"/>
            <a:ext cx="2415009" cy="1828800"/>
          </a:xfrm>
          <a:prstGeom prst="rect">
            <a:avLst/>
          </a:prstGeom>
        </p:spPr>
        <p:txBody>
          <a:bodyPr anchor="ctr"/>
          <a:lstStyle>
            <a:lvl1pPr marL="0" indent="0" algn="ctr">
              <a:buNone/>
              <a:defRPr/>
            </a:lvl1pPr>
          </a:lstStyle>
          <a:p>
            <a:pPr lvl="0"/>
            <a:r>
              <a:rPr lang="en-US" dirty="0"/>
              <a:t>Add text or image</a:t>
            </a:r>
          </a:p>
        </p:txBody>
      </p:sp>
      <p:sp>
        <p:nvSpPr>
          <p:cNvPr id="4" name="Content Placeholder 3">
            <a:extLst>
              <a:ext uri="{FF2B5EF4-FFF2-40B4-BE49-F238E27FC236}">
                <a16:creationId xmlns:a16="http://schemas.microsoft.com/office/drawing/2014/main" id="{929F6894-5848-6A61-A7AB-A188F4DFDB8C}"/>
              </a:ext>
            </a:extLst>
          </p:cNvPr>
          <p:cNvSpPr>
            <a:spLocks noGrp="1"/>
          </p:cNvSpPr>
          <p:nvPr>
            <p:ph sz="quarter" idx="31" hasCustomPrompt="1"/>
          </p:nvPr>
        </p:nvSpPr>
        <p:spPr>
          <a:xfrm>
            <a:off x="560428" y="4739613"/>
            <a:ext cx="2415009" cy="1828799"/>
          </a:xfrm>
        </p:spPr>
        <p:txBody>
          <a:bodyPr/>
          <a:lstStyle>
            <a:lvl1pPr marL="0" indent="0" algn="ctr">
              <a:buNone/>
              <a:defRPr/>
            </a:lvl1pPr>
          </a:lstStyle>
          <a:p>
            <a:pPr lvl="0"/>
            <a:r>
              <a:rPr lang="en-US" dirty="0"/>
              <a:t>Add text or image</a:t>
            </a:r>
          </a:p>
        </p:txBody>
      </p:sp>
      <p:sp>
        <p:nvSpPr>
          <p:cNvPr id="15" name="Content Placeholder 4">
            <a:extLst>
              <a:ext uri="{FF2B5EF4-FFF2-40B4-BE49-F238E27FC236}">
                <a16:creationId xmlns:a16="http://schemas.microsoft.com/office/drawing/2014/main" id="{8DB0FB18-E838-29EF-E1AE-BDDA875C4399}"/>
              </a:ext>
            </a:extLst>
          </p:cNvPr>
          <p:cNvSpPr>
            <a:spLocks noGrp="1"/>
          </p:cNvSpPr>
          <p:nvPr>
            <p:ph sz="quarter" idx="38" hasCustomPrompt="1"/>
          </p:nvPr>
        </p:nvSpPr>
        <p:spPr>
          <a:xfrm>
            <a:off x="3398319" y="2748662"/>
            <a:ext cx="2415009" cy="1828800"/>
          </a:xfrm>
          <a:prstGeom prst="rect">
            <a:avLst/>
          </a:prstGeom>
        </p:spPr>
        <p:txBody>
          <a:bodyPr anchor="ctr"/>
          <a:lstStyle>
            <a:lvl1pPr marL="0" indent="0" algn="ctr">
              <a:buNone/>
              <a:defRPr/>
            </a:lvl1pPr>
          </a:lstStyle>
          <a:p>
            <a:pPr lvl="0"/>
            <a:r>
              <a:rPr lang="en-US" dirty="0"/>
              <a:t>Add text or image</a:t>
            </a:r>
          </a:p>
        </p:txBody>
      </p:sp>
      <p:sp>
        <p:nvSpPr>
          <p:cNvPr id="16" name="Content Placeholder 3">
            <a:extLst>
              <a:ext uri="{FF2B5EF4-FFF2-40B4-BE49-F238E27FC236}">
                <a16:creationId xmlns:a16="http://schemas.microsoft.com/office/drawing/2014/main" id="{EE52331F-9869-8C27-8BDD-9270EF6DA147}"/>
              </a:ext>
            </a:extLst>
          </p:cNvPr>
          <p:cNvSpPr>
            <a:spLocks noGrp="1"/>
          </p:cNvSpPr>
          <p:nvPr>
            <p:ph sz="quarter" idx="39" hasCustomPrompt="1"/>
          </p:nvPr>
        </p:nvSpPr>
        <p:spPr>
          <a:xfrm>
            <a:off x="3395006" y="4739613"/>
            <a:ext cx="2415009" cy="1828799"/>
          </a:xfrm>
        </p:spPr>
        <p:txBody>
          <a:bodyPr/>
          <a:lstStyle>
            <a:lvl1pPr marL="0" indent="0" algn="ctr">
              <a:buNone/>
              <a:defRPr/>
            </a:lvl1pPr>
          </a:lstStyle>
          <a:p>
            <a:pPr lvl="0"/>
            <a:r>
              <a:rPr lang="en-US" dirty="0"/>
              <a:t>Add text or image</a:t>
            </a:r>
          </a:p>
        </p:txBody>
      </p:sp>
      <p:sp>
        <p:nvSpPr>
          <p:cNvPr id="17" name="Content Placeholder 4">
            <a:extLst>
              <a:ext uri="{FF2B5EF4-FFF2-40B4-BE49-F238E27FC236}">
                <a16:creationId xmlns:a16="http://schemas.microsoft.com/office/drawing/2014/main" id="{CBE96124-C53F-3D77-4D2E-723CBFCCB16F}"/>
              </a:ext>
            </a:extLst>
          </p:cNvPr>
          <p:cNvSpPr>
            <a:spLocks noGrp="1"/>
          </p:cNvSpPr>
          <p:nvPr>
            <p:ph sz="quarter" idx="40" hasCustomPrompt="1"/>
          </p:nvPr>
        </p:nvSpPr>
        <p:spPr>
          <a:xfrm>
            <a:off x="6226272" y="2748662"/>
            <a:ext cx="2415009" cy="1828800"/>
          </a:xfrm>
          <a:prstGeom prst="rect">
            <a:avLst/>
          </a:prstGeom>
        </p:spPr>
        <p:txBody>
          <a:bodyPr anchor="ctr"/>
          <a:lstStyle>
            <a:lvl1pPr marL="0" indent="0" algn="ctr">
              <a:buNone/>
              <a:defRPr/>
            </a:lvl1pPr>
          </a:lstStyle>
          <a:p>
            <a:pPr lvl="0"/>
            <a:r>
              <a:rPr lang="en-US" dirty="0"/>
              <a:t>Add text or image</a:t>
            </a:r>
          </a:p>
        </p:txBody>
      </p:sp>
      <p:sp>
        <p:nvSpPr>
          <p:cNvPr id="18" name="Content Placeholder 3">
            <a:extLst>
              <a:ext uri="{FF2B5EF4-FFF2-40B4-BE49-F238E27FC236}">
                <a16:creationId xmlns:a16="http://schemas.microsoft.com/office/drawing/2014/main" id="{6B7770DE-D134-8D53-DDEA-43A586D653E6}"/>
              </a:ext>
            </a:extLst>
          </p:cNvPr>
          <p:cNvSpPr>
            <a:spLocks noGrp="1"/>
          </p:cNvSpPr>
          <p:nvPr>
            <p:ph sz="quarter" idx="41" hasCustomPrompt="1"/>
          </p:nvPr>
        </p:nvSpPr>
        <p:spPr>
          <a:xfrm>
            <a:off x="6229584" y="4739613"/>
            <a:ext cx="2415009" cy="1828799"/>
          </a:xfrm>
        </p:spPr>
        <p:txBody>
          <a:bodyPr/>
          <a:lstStyle>
            <a:lvl1pPr marL="0" indent="0" algn="ctr">
              <a:buNone/>
              <a:defRPr/>
            </a:lvl1pPr>
          </a:lstStyle>
          <a:p>
            <a:pPr lvl="0"/>
            <a:r>
              <a:rPr lang="en-US" dirty="0"/>
              <a:t>Add text or image</a:t>
            </a:r>
          </a:p>
        </p:txBody>
      </p:sp>
      <p:sp>
        <p:nvSpPr>
          <p:cNvPr id="19" name="Content Placeholder 4">
            <a:extLst>
              <a:ext uri="{FF2B5EF4-FFF2-40B4-BE49-F238E27FC236}">
                <a16:creationId xmlns:a16="http://schemas.microsoft.com/office/drawing/2014/main" id="{1EE8AD13-B3F1-FAE6-179A-369E14C91F55}"/>
              </a:ext>
            </a:extLst>
          </p:cNvPr>
          <p:cNvSpPr>
            <a:spLocks noGrp="1"/>
          </p:cNvSpPr>
          <p:nvPr>
            <p:ph sz="quarter" idx="42" hasCustomPrompt="1"/>
          </p:nvPr>
        </p:nvSpPr>
        <p:spPr>
          <a:xfrm>
            <a:off x="9064163" y="2748662"/>
            <a:ext cx="2415009" cy="1828800"/>
          </a:xfrm>
          <a:prstGeom prst="rect">
            <a:avLst/>
          </a:prstGeom>
        </p:spPr>
        <p:txBody>
          <a:bodyPr anchor="ctr"/>
          <a:lstStyle>
            <a:lvl1pPr marL="0" indent="0" algn="ctr">
              <a:buNone/>
              <a:defRPr/>
            </a:lvl1pPr>
          </a:lstStyle>
          <a:p>
            <a:pPr lvl="0"/>
            <a:r>
              <a:rPr lang="en-US" dirty="0"/>
              <a:t>Add text or image</a:t>
            </a:r>
          </a:p>
        </p:txBody>
      </p:sp>
      <p:sp>
        <p:nvSpPr>
          <p:cNvPr id="20" name="Content Placeholder 3">
            <a:extLst>
              <a:ext uri="{FF2B5EF4-FFF2-40B4-BE49-F238E27FC236}">
                <a16:creationId xmlns:a16="http://schemas.microsoft.com/office/drawing/2014/main" id="{16AF1872-596D-D0F0-0578-601B8A00D301}"/>
              </a:ext>
            </a:extLst>
          </p:cNvPr>
          <p:cNvSpPr>
            <a:spLocks noGrp="1"/>
          </p:cNvSpPr>
          <p:nvPr>
            <p:ph sz="quarter" idx="43" hasCustomPrompt="1"/>
          </p:nvPr>
        </p:nvSpPr>
        <p:spPr>
          <a:xfrm>
            <a:off x="9064163" y="4739613"/>
            <a:ext cx="2415009" cy="1828799"/>
          </a:xfrm>
        </p:spPr>
        <p:txBody>
          <a:bodyPr/>
          <a:lstStyle>
            <a:lvl1pPr marL="0" indent="0" algn="ctr">
              <a:buNone/>
              <a:defRPr/>
            </a:lvl1pPr>
          </a:lstStyle>
          <a:p>
            <a:pPr lvl="0"/>
            <a:r>
              <a:rPr lang="en-US" dirty="0"/>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dirty="0">
              <a:solidFill>
                <a:srgbClr val="003C66"/>
              </a:solidFill>
            </a:endParaRPr>
          </a:p>
        </p:txBody>
      </p:sp>
    </p:spTree>
    <p:extLst>
      <p:ext uri="{BB962C8B-B14F-4D97-AF65-F5344CB8AC3E}">
        <p14:creationId xmlns:p14="http://schemas.microsoft.com/office/powerpoint/2010/main" val="22517144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3 icon">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10" name="Text Placeholder 18">
            <a:extLst>
              <a:ext uri="{FF2B5EF4-FFF2-40B4-BE49-F238E27FC236}">
                <a16:creationId xmlns:a16="http://schemas.microsoft.com/office/drawing/2014/main" id="{FEA851C1-9ABD-F266-28F4-B65A6705E28B}"/>
              </a:ext>
            </a:extLst>
          </p:cNvPr>
          <p:cNvSpPr>
            <a:spLocks noGrp="1"/>
          </p:cNvSpPr>
          <p:nvPr>
            <p:ph type="body" sz="quarter" idx="18"/>
          </p:nvPr>
        </p:nvSpPr>
        <p:spPr>
          <a:xfrm>
            <a:off x="838200" y="1828518"/>
            <a:ext cx="10515600" cy="838488"/>
          </a:xfrm>
        </p:spPr>
        <p:txBody>
          <a:bodyPr>
            <a:normAutofit/>
          </a:bodyPr>
          <a:lstStyle>
            <a:lvl1pPr marL="0" indent="0">
              <a:spcBef>
                <a:spcPts val="0"/>
              </a:spcBef>
              <a:spcAft>
                <a:spcPts val="0"/>
              </a:spcAft>
              <a:buNone/>
              <a:defRPr sz="1800"/>
            </a:lvl1pPr>
          </a:lstStyle>
          <a:p>
            <a:pPr lvl="0"/>
            <a:r>
              <a:rPr lang="en-US"/>
              <a:t>Click to edit Master text styles</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dirty="0">
              <a:solidFill>
                <a:srgbClr val="003C66"/>
              </a:solidFill>
            </a:endParaRPr>
          </a:p>
        </p:txBody>
      </p:sp>
      <p:sp>
        <p:nvSpPr>
          <p:cNvPr id="3" name="Content Placeholder 4">
            <a:extLst>
              <a:ext uri="{FF2B5EF4-FFF2-40B4-BE49-F238E27FC236}">
                <a16:creationId xmlns:a16="http://schemas.microsoft.com/office/drawing/2014/main" id="{D9E40824-578A-54AA-3604-D7D64317DAB0}"/>
              </a:ext>
            </a:extLst>
          </p:cNvPr>
          <p:cNvSpPr>
            <a:spLocks noGrp="1"/>
          </p:cNvSpPr>
          <p:nvPr>
            <p:ph sz="quarter" idx="32" hasCustomPrompt="1"/>
          </p:nvPr>
        </p:nvSpPr>
        <p:spPr>
          <a:xfrm>
            <a:off x="638355" y="2859417"/>
            <a:ext cx="3064813" cy="1828800"/>
          </a:xfrm>
          <a:prstGeom prst="rect">
            <a:avLst/>
          </a:prstGeom>
        </p:spPr>
        <p:txBody>
          <a:bodyPr anchor="ctr"/>
          <a:lstStyle>
            <a:lvl1pPr marL="0" indent="0" algn="ctr">
              <a:buNone/>
              <a:defRPr/>
            </a:lvl1pPr>
          </a:lstStyle>
          <a:p>
            <a:pPr lvl="0"/>
            <a:r>
              <a:rPr lang="en-US" dirty="0"/>
              <a:t>Add text or image</a:t>
            </a:r>
          </a:p>
        </p:txBody>
      </p:sp>
      <p:sp>
        <p:nvSpPr>
          <p:cNvPr id="4" name="Content Placeholder 3">
            <a:extLst>
              <a:ext uri="{FF2B5EF4-FFF2-40B4-BE49-F238E27FC236}">
                <a16:creationId xmlns:a16="http://schemas.microsoft.com/office/drawing/2014/main" id="{5C7B9BAC-F706-0EA1-A07C-C57820EFFBFB}"/>
              </a:ext>
            </a:extLst>
          </p:cNvPr>
          <p:cNvSpPr>
            <a:spLocks noGrp="1"/>
          </p:cNvSpPr>
          <p:nvPr>
            <p:ph sz="quarter" idx="31" hasCustomPrompt="1"/>
          </p:nvPr>
        </p:nvSpPr>
        <p:spPr>
          <a:xfrm>
            <a:off x="701951" y="4850368"/>
            <a:ext cx="3001217" cy="1828799"/>
          </a:xfrm>
        </p:spPr>
        <p:txBody>
          <a:bodyPr>
            <a:normAutofit/>
          </a:bodyPr>
          <a:lstStyle>
            <a:lvl1pPr marL="0" indent="0" algn="ctr">
              <a:buNone/>
              <a:defRPr sz="1800"/>
            </a:lvl1pPr>
          </a:lstStyle>
          <a:p>
            <a:pPr lvl="0"/>
            <a:r>
              <a:rPr lang="en-US" dirty="0"/>
              <a:t>Add text or image</a:t>
            </a:r>
          </a:p>
        </p:txBody>
      </p:sp>
      <p:sp>
        <p:nvSpPr>
          <p:cNvPr id="5" name="Content Placeholder 4">
            <a:extLst>
              <a:ext uri="{FF2B5EF4-FFF2-40B4-BE49-F238E27FC236}">
                <a16:creationId xmlns:a16="http://schemas.microsoft.com/office/drawing/2014/main" id="{F2F55F76-8043-2322-DD82-F0E139339371}"/>
              </a:ext>
            </a:extLst>
          </p:cNvPr>
          <p:cNvSpPr>
            <a:spLocks noGrp="1"/>
          </p:cNvSpPr>
          <p:nvPr>
            <p:ph sz="quarter" idx="33" hasCustomPrompt="1"/>
          </p:nvPr>
        </p:nvSpPr>
        <p:spPr>
          <a:xfrm>
            <a:off x="4519192" y="2859417"/>
            <a:ext cx="3001217" cy="1828800"/>
          </a:xfrm>
          <a:prstGeom prst="rect">
            <a:avLst/>
          </a:prstGeom>
        </p:spPr>
        <p:txBody>
          <a:bodyPr anchor="ctr"/>
          <a:lstStyle>
            <a:lvl1pPr marL="0" indent="0" algn="ctr">
              <a:buNone/>
              <a:defRPr/>
            </a:lvl1pPr>
          </a:lstStyle>
          <a:p>
            <a:pPr lvl="0"/>
            <a:r>
              <a:rPr lang="en-US" dirty="0"/>
              <a:t>Add text or image</a:t>
            </a:r>
          </a:p>
        </p:txBody>
      </p:sp>
      <p:sp>
        <p:nvSpPr>
          <p:cNvPr id="6" name="Content Placeholder 3">
            <a:extLst>
              <a:ext uri="{FF2B5EF4-FFF2-40B4-BE49-F238E27FC236}">
                <a16:creationId xmlns:a16="http://schemas.microsoft.com/office/drawing/2014/main" id="{2434AA95-5602-7F5C-727E-43F80750866A}"/>
              </a:ext>
            </a:extLst>
          </p:cNvPr>
          <p:cNvSpPr>
            <a:spLocks noGrp="1"/>
          </p:cNvSpPr>
          <p:nvPr>
            <p:ph sz="quarter" idx="34" hasCustomPrompt="1"/>
          </p:nvPr>
        </p:nvSpPr>
        <p:spPr>
          <a:xfrm>
            <a:off x="4519192" y="4850368"/>
            <a:ext cx="3001217" cy="1828799"/>
          </a:xfrm>
        </p:spPr>
        <p:txBody>
          <a:bodyPr>
            <a:normAutofit/>
          </a:bodyPr>
          <a:lstStyle>
            <a:lvl1pPr marL="0" indent="0" algn="ctr">
              <a:buNone/>
              <a:defRPr sz="1800"/>
            </a:lvl1pPr>
          </a:lstStyle>
          <a:p>
            <a:pPr lvl="0"/>
            <a:r>
              <a:rPr lang="en-US" dirty="0"/>
              <a:t>Add text or image</a:t>
            </a:r>
          </a:p>
        </p:txBody>
      </p:sp>
      <p:sp>
        <p:nvSpPr>
          <p:cNvPr id="9" name="Content Placeholder 4">
            <a:extLst>
              <a:ext uri="{FF2B5EF4-FFF2-40B4-BE49-F238E27FC236}">
                <a16:creationId xmlns:a16="http://schemas.microsoft.com/office/drawing/2014/main" id="{1658D3E3-CD3E-1EA7-73B3-1A0472CD02C6}"/>
              </a:ext>
            </a:extLst>
          </p:cNvPr>
          <p:cNvSpPr>
            <a:spLocks noGrp="1"/>
          </p:cNvSpPr>
          <p:nvPr>
            <p:ph sz="quarter" idx="35" hasCustomPrompt="1"/>
          </p:nvPr>
        </p:nvSpPr>
        <p:spPr>
          <a:xfrm>
            <a:off x="8336432" y="2854798"/>
            <a:ext cx="3001217" cy="1828800"/>
          </a:xfrm>
          <a:prstGeom prst="rect">
            <a:avLst/>
          </a:prstGeom>
        </p:spPr>
        <p:txBody>
          <a:bodyPr anchor="ctr"/>
          <a:lstStyle>
            <a:lvl1pPr marL="0" indent="0" algn="ctr">
              <a:buNone/>
              <a:defRPr/>
            </a:lvl1pPr>
          </a:lstStyle>
          <a:p>
            <a:pPr lvl="0"/>
            <a:r>
              <a:rPr lang="en-US" dirty="0"/>
              <a:t>Add text or image</a:t>
            </a:r>
          </a:p>
        </p:txBody>
      </p:sp>
      <p:sp>
        <p:nvSpPr>
          <p:cNvPr id="12" name="Content Placeholder 3">
            <a:extLst>
              <a:ext uri="{FF2B5EF4-FFF2-40B4-BE49-F238E27FC236}">
                <a16:creationId xmlns:a16="http://schemas.microsoft.com/office/drawing/2014/main" id="{DBB6C387-2914-810E-B278-3C5D184709FD}"/>
              </a:ext>
            </a:extLst>
          </p:cNvPr>
          <p:cNvSpPr>
            <a:spLocks noGrp="1"/>
          </p:cNvSpPr>
          <p:nvPr>
            <p:ph sz="quarter" idx="36" hasCustomPrompt="1"/>
          </p:nvPr>
        </p:nvSpPr>
        <p:spPr>
          <a:xfrm>
            <a:off x="8336434" y="4845749"/>
            <a:ext cx="3001217" cy="1828799"/>
          </a:xfrm>
        </p:spPr>
        <p:txBody>
          <a:bodyPr>
            <a:normAutofit/>
          </a:bodyPr>
          <a:lstStyle>
            <a:lvl1pPr marL="0" indent="0" algn="ctr">
              <a:buNone/>
              <a:defRPr sz="1800"/>
            </a:lvl1pPr>
          </a:lstStyle>
          <a:p>
            <a:pPr lvl="0"/>
            <a:r>
              <a:rPr lang="en-US" dirty="0"/>
              <a:t>Add text or image</a:t>
            </a:r>
          </a:p>
        </p:txBody>
      </p:sp>
    </p:spTree>
    <p:extLst>
      <p:ext uri="{BB962C8B-B14F-4D97-AF65-F5344CB8AC3E}">
        <p14:creationId xmlns:p14="http://schemas.microsoft.com/office/powerpoint/2010/main" val="31272735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 icon vertical">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3" name="Text Placeholder 18">
            <a:extLst>
              <a:ext uri="{FF2B5EF4-FFF2-40B4-BE49-F238E27FC236}">
                <a16:creationId xmlns:a16="http://schemas.microsoft.com/office/drawing/2014/main" id="{C7337CC2-3E43-CC44-6E4B-98BD9100A5F7}"/>
              </a:ext>
            </a:extLst>
          </p:cNvPr>
          <p:cNvSpPr>
            <a:spLocks noGrp="1"/>
          </p:cNvSpPr>
          <p:nvPr>
            <p:ph type="body" sz="quarter" idx="18"/>
          </p:nvPr>
        </p:nvSpPr>
        <p:spPr>
          <a:xfrm>
            <a:off x="838200" y="1828518"/>
            <a:ext cx="10515600" cy="838488"/>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12" name="Content Placeholder 4">
            <a:extLst>
              <a:ext uri="{FF2B5EF4-FFF2-40B4-BE49-F238E27FC236}">
                <a16:creationId xmlns:a16="http://schemas.microsoft.com/office/drawing/2014/main" id="{F5EB4781-85D5-D3F0-125C-D6B563F04AEE}"/>
              </a:ext>
            </a:extLst>
          </p:cNvPr>
          <p:cNvSpPr>
            <a:spLocks noGrp="1"/>
          </p:cNvSpPr>
          <p:nvPr>
            <p:ph sz="quarter" idx="32" hasCustomPrompt="1"/>
          </p:nvPr>
        </p:nvSpPr>
        <p:spPr>
          <a:xfrm>
            <a:off x="838200" y="2754206"/>
            <a:ext cx="1225387" cy="1225387"/>
          </a:xfrm>
          <a:prstGeom prst="rect">
            <a:avLst/>
          </a:prstGeom>
        </p:spPr>
        <p:txBody>
          <a:bodyPr anchor="ctr">
            <a:noAutofit/>
          </a:bodyPr>
          <a:lstStyle>
            <a:lvl1pPr marL="0" indent="0" algn="ctr">
              <a:buNone/>
              <a:defRPr sz="1800"/>
            </a:lvl1pPr>
          </a:lstStyle>
          <a:p>
            <a:pPr lvl="0"/>
            <a:r>
              <a:rPr lang="en-US" dirty="0"/>
              <a:t>Add text or image</a:t>
            </a:r>
          </a:p>
        </p:txBody>
      </p:sp>
      <p:sp>
        <p:nvSpPr>
          <p:cNvPr id="13" name="Content Placeholder 3">
            <a:extLst>
              <a:ext uri="{FF2B5EF4-FFF2-40B4-BE49-F238E27FC236}">
                <a16:creationId xmlns:a16="http://schemas.microsoft.com/office/drawing/2014/main" id="{1F1042B2-7E58-525D-A5AD-015F9D7BD5E8}"/>
              </a:ext>
            </a:extLst>
          </p:cNvPr>
          <p:cNvSpPr>
            <a:spLocks noGrp="1"/>
          </p:cNvSpPr>
          <p:nvPr>
            <p:ph sz="quarter" idx="31" hasCustomPrompt="1"/>
          </p:nvPr>
        </p:nvSpPr>
        <p:spPr>
          <a:xfrm>
            <a:off x="2342290" y="2754205"/>
            <a:ext cx="9011510" cy="1225387"/>
          </a:xfrm>
        </p:spPr>
        <p:txBody>
          <a:bodyPr anchor="ctr">
            <a:normAutofit/>
          </a:bodyPr>
          <a:lstStyle>
            <a:lvl1pPr marL="0" indent="0">
              <a:buNone/>
              <a:defRPr sz="1800"/>
            </a:lvl1pPr>
          </a:lstStyle>
          <a:p>
            <a:pPr lvl="0"/>
            <a:r>
              <a:rPr lang="en-US" dirty="0"/>
              <a:t>Add text or image</a:t>
            </a:r>
          </a:p>
        </p:txBody>
      </p:sp>
      <p:sp>
        <p:nvSpPr>
          <p:cNvPr id="14" name="Content Placeholder 4">
            <a:extLst>
              <a:ext uri="{FF2B5EF4-FFF2-40B4-BE49-F238E27FC236}">
                <a16:creationId xmlns:a16="http://schemas.microsoft.com/office/drawing/2014/main" id="{08422D85-4D05-A9D2-8F9C-BFC93445398C}"/>
              </a:ext>
            </a:extLst>
          </p:cNvPr>
          <p:cNvSpPr>
            <a:spLocks noGrp="1"/>
          </p:cNvSpPr>
          <p:nvPr>
            <p:ph sz="quarter" idx="33" hasCustomPrompt="1"/>
          </p:nvPr>
        </p:nvSpPr>
        <p:spPr>
          <a:xfrm>
            <a:off x="838200" y="4119618"/>
            <a:ext cx="1225387" cy="1225387"/>
          </a:xfrm>
          <a:prstGeom prst="rect">
            <a:avLst/>
          </a:prstGeom>
        </p:spPr>
        <p:txBody>
          <a:bodyPr anchor="ctr">
            <a:noAutofit/>
          </a:bodyPr>
          <a:lstStyle>
            <a:lvl1pPr marL="0" indent="0" algn="ctr">
              <a:buNone/>
              <a:defRPr sz="1800"/>
            </a:lvl1pPr>
          </a:lstStyle>
          <a:p>
            <a:pPr lvl="0"/>
            <a:r>
              <a:rPr lang="en-US" dirty="0"/>
              <a:t>Add text or image</a:t>
            </a:r>
          </a:p>
        </p:txBody>
      </p:sp>
      <p:sp>
        <p:nvSpPr>
          <p:cNvPr id="15" name="Content Placeholder 3">
            <a:extLst>
              <a:ext uri="{FF2B5EF4-FFF2-40B4-BE49-F238E27FC236}">
                <a16:creationId xmlns:a16="http://schemas.microsoft.com/office/drawing/2014/main" id="{81F72858-AF2D-1823-9C71-1E20E4FE4866}"/>
              </a:ext>
            </a:extLst>
          </p:cNvPr>
          <p:cNvSpPr>
            <a:spLocks noGrp="1"/>
          </p:cNvSpPr>
          <p:nvPr>
            <p:ph sz="quarter" idx="34" hasCustomPrompt="1"/>
          </p:nvPr>
        </p:nvSpPr>
        <p:spPr>
          <a:xfrm>
            <a:off x="2342290" y="4119617"/>
            <a:ext cx="9011510" cy="1225387"/>
          </a:xfrm>
        </p:spPr>
        <p:txBody>
          <a:bodyPr anchor="ctr">
            <a:normAutofit/>
          </a:bodyPr>
          <a:lstStyle>
            <a:lvl1pPr marL="0" indent="0">
              <a:buNone/>
              <a:defRPr sz="1800"/>
            </a:lvl1pPr>
          </a:lstStyle>
          <a:p>
            <a:pPr lvl="0"/>
            <a:r>
              <a:rPr lang="en-US" dirty="0"/>
              <a:t>Add text or image</a:t>
            </a:r>
          </a:p>
        </p:txBody>
      </p:sp>
      <p:sp>
        <p:nvSpPr>
          <p:cNvPr id="16" name="Content Placeholder 4">
            <a:extLst>
              <a:ext uri="{FF2B5EF4-FFF2-40B4-BE49-F238E27FC236}">
                <a16:creationId xmlns:a16="http://schemas.microsoft.com/office/drawing/2014/main" id="{9059C6A3-71B2-1329-3449-79A913151A6C}"/>
              </a:ext>
            </a:extLst>
          </p:cNvPr>
          <p:cNvSpPr>
            <a:spLocks noGrp="1"/>
          </p:cNvSpPr>
          <p:nvPr>
            <p:ph sz="quarter" idx="35" hasCustomPrompt="1"/>
          </p:nvPr>
        </p:nvSpPr>
        <p:spPr>
          <a:xfrm>
            <a:off x="838200" y="5454704"/>
            <a:ext cx="1225387" cy="1225387"/>
          </a:xfrm>
          <a:prstGeom prst="rect">
            <a:avLst/>
          </a:prstGeom>
        </p:spPr>
        <p:txBody>
          <a:bodyPr anchor="ctr">
            <a:noAutofit/>
          </a:bodyPr>
          <a:lstStyle>
            <a:lvl1pPr marL="0" indent="0" algn="ctr">
              <a:buNone/>
              <a:defRPr sz="1800"/>
            </a:lvl1pPr>
          </a:lstStyle>
          <a:p>
            <a:pPr lvl="0"/>
            <a:r>
              <a:rPr lang="en-US" dirty="0"/>
              <a:t>Add text or image</a:t>
            </a:r>
          </a:p>
        </p:txBody>
      </p:sp>
      <p:sp>
        <p:nvSpPr>
          <p:cNvPr id="17" name="Content Placeholder 3">
            <a:extLst>
              <a:ext uri="{FF2B5EF4-FFF2-40B4-BE49-F238E27FC236}">
                <a16:creationId xmlns:a16="http://schemas.microsoft.com/office/drawing/2014/main" id="{D26E7E5E-546A-B37A-4F24-671B02F4A3B7}"/>
              </a:ext>
            </a:extLst>
          </p:cNvPr>
          <p:cNvSpPr>
            <a:spLocks noGrp="1"/>
          </p:cNvSpPr>
          <p:nvPr>
            <p:ph sz="quarter" idx="36" hasCustomPrompt="1"/>
          </p:nvPr>
        </p:nvSpPr>
        <p:spPr>
          <a:xfrm>
            <a:off x="2342290" y="5454703"/>
            <a:ext cx="9011510" cy="1225387"/>
          </a:xfrm>
        </p:spPr>
        <p:txBody>
          <a:bodyPr anchor="ctr">
            <a:normAutofit/>
          </a:bodyPr>
          <a:lstStyle>
            <a:lvl1pPr marL="0" indent="0">
              <a:buNone/>
              <a:defRPr sz="1800"/>
            </a:lvl1pPr>
          </a:lstStyle>
          <a:p>
            <a:pPr lvl="0"/>
            <a:r>
              <a:rPr lang="en-US" dirty="0"/>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dirty="0">
              <a:solidFill>
                <a:srgbClr val="003C66"/>
              </a:solidFill>
            </a:endParaRPr>
          </a:p>
        </p:txBody>
      </p:sp>
    </p:spTree>
    <p:extLst>
      <p:ext uri="{BB962C8B-B14F-4D97-AF65-F5344CB8AC3E}">
        <p14:creationId xmlns:p14="http://schemas.microsoft.com/office/powerpoint/2010/main" val="3403232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4 icon up">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16" name="Text Placeholder 18">
            <a:extLst>
              <a:ext uri="{FF2B5EF4-FFF2-40B4-BE49-F238E27FC236}">
                <a16:creationId xmlns:a16="http://schemas.microsoft.com/office/drawing/2014/main" id="{3AE1F852-0BC6-B2BD-34E0-9D06A6320360}"/>
              </a:ext>
            </a:extLst>
          </p:cNvPr>
          <p:cNvSpPr>
            <a:spLocks noGrp="1"/>
          </p:cNvSpPr>
          <p:nvPr>
            <p:ph type="body" sz="quarter" idx="18"/>
          </p:nvPr>
        </p:nvSpPr>
        <p:spPr>
          <a:xfrm>
            <a:off x="838200" y="1782763"/>
            <a:ext cx="10515600" cy="951900"/>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4" name="Content Placeholder 4">
            <a:extLst>
              <a:ext uri="{FF2B5EF4-FFF2-40B4-BE49-F238E27FC236}">
                <a16:creationId xmlns:a16="http://schemas.microsoft.com/office/drawing/2014/main" id="{6BB9FD05-51DA-B84E-022B-E9CACF102EDA}"/>
              </a:ext>
            </a:extLst>
          </p:cNvPr>
          <p:cNvSpPr>
            <a:spLocks noGrp="1"/>
          </p:cNvSpPr>
          <p:nvPr>
            <p:ph sz="quarter" idx="32" hasCustomPrompt="1"/>
          </p:nvPr>
        </p:nvSpPr>
        <p:spPr>
          <a:xfrm>
            <a:off x="838200" y="2734663"/>
            <a:ext cx="1828800" cy="1828800"/>
          </a:xfrm>
          <a:prstGeom prst="rect">
            <a:avLst/>
          </a:prstGeom>
        </p:spPr>
        <p:txBody>
          <a:bodyPr anchor="ctr"/>
          <a:lstStyle>
            <a:lvl1pPr marL="0" indent="0" algn="ctr">
              <a:buNone/>
              <a:defRPr/>
            </a:lvl1pPr>
          </a:lstStyle>
          <a:p>
            <a:pPr lvl="0"/>
            <a:r>
              <a:rPr lang="en-US" dirty="0"/>
              <a:t>Add text or image</a:t>
            </a:r>
          </a:p>
        </p:txBody>
      </p:sp>
      <p:sp>
        <p:nvSpPr>
          <p:cNvPr id="6" name="Content Placeholder 3">
            <a:extLst>
              <a:ext uri="{FF2B5EF4-FFF2-40B4-BE49-F238E27FC236}">
                <a16:creationId xmlns:a16="http://schemas.microsoft.com/office/drawing/2014/main" id="{8466E146-5B59-2EF3-65B9-C074A70544B4}"/>
              </a:ext>
            </a:extLst>
          </p:cNvPr>
          <p:cNvSpPr>
            <a:spLocks noGrp="1"/>
          </p:cNvSpPr>
          <p:nvPr>
            <p:ph sz="quarter" idx="31" hasCustomPrompt="1"/>
          </p:nvPr>
        </p:nvSpPr>
        <p:spPr>
          <a:xfrm>
            <a:off x="2895729" y="2734664"/>
            <a:ext cx="3001217" cy="1828799"/>
          </a:xfrm>
        </p:spPr>
        <p:txBody>
          <a:bodyPr anchor="ctr">
            <a:normAutofit/>
          </a:bodyPr>
          <a:lstStyle>
            <a:lvl1pPr marL="0" indent="0">
              <a:buNone/>
              <a:defRPr sz="1800"/>
            </a:lvl1pPr>
          </a:lstStyle>
          <a:p>
            <a:pPr lvl="0"/>
            <a:r>
              <a:rPr lang="en-US" dirty="0"/>
              <a:t>Add text or image</a:t>
            </a:r>
          </a:p>
        </p:txBody>
      </p:sp>
      <p:sp>
        <p:nvSpPr>
          <p:cNvPr id="9" name="Content Placeholder 4">
            <a:extLst>
              <a:ext uri="{FF2B5EF4-FFF2-40B4-BE49-F238E27FC236}">
                <a16:creationId xmlns:a16="http://schemas.microsoft.com/office/drawing/2014/main" id="{2691D4DB-D96D-C379-BA90-DECB38D58E67}"/>
              </a:ext>
            </a:extLst>
          </p:cNvPr>
          <p:cNvSpPr>
            <a:spLocks noGrp="1"/>
          </p:cNvSpPr>
          <p:nvPr>
            <p:ph sz="quarter" idx="36" hasCustomPrompt="1"/>
          </p:nvPr>
        </p:nvSpPr>
        <p:spPr>
          <a:xfrm>
            <a:off x="6277946" y="2734663"/>
            <a:ext cx="1828800" cy="1828800"/>
          </a:xfrm>
          <a:prstGeom prst="rect">
            <a:avLst/>
          </a:prstGeom>
        </p:spPr>
        <p:txBody>
          <a:bodyPr anchor="ctr"/>
          <a:lstStyle>
            <a:lvl1pPr marL="0" indent="0" algn="ctr">
              <a:buNone/>
              <a:defRPr/>
            </a:lvl1pPr>
          </a:lstStyle>
          <a:p>
            <a:pPr lvl="0"/>
            <a:r>
              <a:rPr lang="en-US" dirty="0"/>
              <a:t>Add text or image</a:t>
            </a:r>
          </a:p>
        </p:txBody>
      </p:sp>
      <p:sp>
        <p:nvSpPr>
          <p:cNvPr id="10" name="Content Placeholder 3">
            <a:extLst>
              <a:ext uri="{FF2B5EF4-FFF2-40B4-BE49-F238E27FC236}">
                <a16:creationId xmlns:a16="http://schemas.microsoft.com/office/drawing/2014/main" id="{ED63F715-814C-7676-5F14-0F6B5B71CF4E}"/>
              </a:ext>
            </a:extLst>
          </p:cNvPr>
          <p:cNvSpPr>
            <a:spLocks noGrp="1"/>
          </p:cNvSpPr>
          <p:nvPr>
            <p:ph sz="quarter" idx="35" hasCustomPrompt="1"/>
          </p:nvPr>
        </p:nvSpPr>
        <p:spPr>
          <a:xfrm>
            <a:off x="8335475" y="2734664"/>
            <a:ext cx="3001217" cy="1828799"/>
          </a:xfrm>
        </p:spPr>
        <p:txBody>
          <a:bodyPr anchor="ctr">
            <a:normAutofit/>
          </a:bodyPr>
          <a:lstStyle>
            <a:lvl1pPr marL="0" indent="0">
              <a:buNone/>
              <a:defRPr sz="1800"/>
            </a:lvl1pPr>
          </a:lstStyle>
          <a:p>
            <a:pPr lvl="0"/>
            <a:r>
              <a:rPr lang="en-US" dirty="0"/>
              <a:t>Add text or image</a:t>
            </a:r>
          </a:p>
        </p:txBody>
      </p:sp>
      <p:sp>
        <p:nvSpPr>
          <p:cNvPr id="11" name="Content Placeholder 4">
            <a:extLst>
              <a:ext uri="{FF2B5EF4-FFF2-40B4-BE49-F238E27FC236}">
                <a16:creationId xmlns:a16="http://schemas.microsoft.com/office/drawing/2014/main" id="{85086274-F606-31F2-C81F-6A4638816B4E}"/>
              </a:ext>
            </a:extLst>
          </p:cNvPr>
          <p:cNvSpPr>
            <a:spLocks noGrp="1"/>
          </p:cNvSpPr>
          <p:nvPr>
            <p:ph sz="quarter" idx="34" hasCustomPrompt="1"/>
          </p:nvPr>
        </p:nvSpPr>
        <p:spPr>
          <a:xfrm>
            <a:off x="838200" y="4829845"/>
            <a:ext cx="1828800" cy="1828800"/>
          </a:xfrm>
          <a:prstGeom prst="rect">
            <a:avLst/>
          </a:prstGeom>
        </p:spPr>
        <p:txBody>
          <a:bodyPr anchor="ctr"/>
          <a:lstStyle>
            <a:lvl1pPr marL="0" indent="0" algn="ctr">
              <a:buNone/>
              <a:defRPr/>
            </a:lvl1pPr>
          </a:lstStyle>
          <a:p>
            <a:pPr lvl="0"/>
            <a:r>
              <a:rPr lang="en-US" dirty="0"/>
              <a:t>Add text or image</a:t>
            </a:r>
          </a:p>
        </p:txBody>
      </p:sp>
      <p:sp>
        <p:nvSpPr>
          <p:cNvPr id="12" name="Content Placeholder 3">
            <a:extLst>
              <a:ext uri="{FF2B5EF4-FFF2-40B4-BE49-F238E27FC236}">
                <a16:creationId xmlns:a16="http://schemas.microsoft.com/office/drawing/2014/main" id="{9C4EBA00-4B92-CDD2-E014-D94A62B47E86}"/>
              </a:ext>
            </a:extLst>
          </p:cNvPr>
          <p:cNvSpPr>
            <a:spLocks noGrp="1"/>
          </p:cNvSpPr>
          <p:nvPr>
            <p:ph sz="quarter" idx="33" hasCustomPrompt="1"/>
          </p:nvPr>
        </p:nvSpPr>
        <p:spPr>
          <a:xfrm>
            <a:off x="2895729" y="4829846"/>
            <a:ext cx="3001217" cy="1828799"/>
          </a:xfrm>
        </p:spPr>
        <p:txBody>
          <a:bodyPr anchor="ctr">
            <a:normAutofit/>
          </a:bodyPr>
          <a:lstStyle>
            <a:lvl1pPr marL="0" indent="0">
              <a:buNone/>
              <a:defRPr sz="1800"/>
            </a:lvl1pPr>
          </a:lstStyle>
          <a:p>
            <a:pPr lvl="0"/>
            <a:r>
              <a:rPr lang="en-US" dirty="0"/>
              <a:t>Add text or image</a:t>
            </a:r>
          </a:p>
        </p:txBody>
      </p:sp>
      <p:sp>
        <p:nvSpPr>
          <p:cNvPr id="13" name="Content Placeholder 4">
            <a:extLst>
              <a:ext uri="{FF2B5EF4-FFF2-40B4-BE49-F238E27FC236}">
                <a16:creationId xmlns:a16="http://schemas.microsoft.com/office/drawing/2014/main" id="{0F68440F-0428-8658-71B0-C5618B665AEC}"/>
              </a:ext>
            </a:extLst>
          </p:cNvPr>
          <p:cNvSpPr>
            <a:spLocks noGrp="1"/>
          </p:cNvSpPr>
          <p:nvPr>
            <p:ph sz="quarter" idx="38" hasCustomPrompt="1"/>
          </p:nvPr>
        </p:nvSpPr>
        <p:spPr>
          <a:xfrm>
            <a:off x="6277946" y="4829845"/>
            <a:ext cx="1828800" cy="1828800"/>
          </a:xfrm>
          <a:prstGeom prst="rect">
            <a:avLst/>
          </a:prstGeom>
        </p:spPr>
        <p:txBody>
          <a:bodyPr anchor="ctr"/>
          <a:lstStyle>
            <a:lvl1pPr marL="0" indent="0" algn="ctr">
              <a:buNone/>
              <a:defRPr/>
            </a:lvl1pPr>
          </a:lstStyle>
          <a:p>
            <a:pPr lvl="0"/>
            <a:r>
              <a:rPr lang="en-US" dirty="0"/>
              <a:t>Add text or image</a:t>
            </a:r>
          </a:p>
        </p:txBody>
      </p:sp>
      <p:sp>
        <p:nvSpPr>
          <p:cNvPr id="14" name="Content Placeholder 3">
            <a:extLst>
              <a:ext uri="{FF2B5EF4-FFF2-40B4-BE49-F238E27FC236}">
                <a16:creationId xmlns:a16="http://schemas.microsoft.com/office/drawing/2014/main" id="{702023EB-D60B-2042-408D-24B9F9A32192}"/>
              </a:ext>
            </a:extLst>
          </p:cNvPr>
          <p:cNvSpPr>
            <a:spLocks noGrp="1"/>
          </p:cNvSpPr>
          <p:nvPr>
            <p:ph sz="quarter" idx="37" hasCustomPrompt="1"/>
          </p:nvPr>
        </p:nvSpPr>
        <p:spPr>
          <a:xfrm>
            <a:off x="8335475" y="4829846"/>
            <a:ext cx="3001217" cy="1828799"/>
          </a:xfrm>
        </p:spPr>
        <p:txBody>
          <a:bodyPr anchor="ctr">
            <a:normAutofit/>
          </a:bodyPr>
          <a:lstStyle>
            <a:lvl1pPr marL="0" indent="0">
              <a:buNone/>
              <a:defRPr sz="1800"/>
            </a:lvl1pPr>
          </a:lstStyle>
          <a:p>
            <a:pPr lvl="0"/>
            <a:r>
              <a:rPr lang="en-US" dirty="0"/>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dirty="0">
              <a:solidFill>
                <a:srgbClr val="003C66"/>
              </a:solidFill>
            </a:endParaRPr>
          </a:p>
        </p:txBody>
      </p:sp>
    </p:spTree>
    <p:extLst>
      <p:ext uri="{BB962C8B-B14F-4D97-AF65-F5344CB8AC3E}">
        <p14:creationId xmlns:p14="http://schemas.microsoft.com/office/powerpoint/2010/main" val="3948967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Multi image 6">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hasCustomPrompt="1"/>
          </p:nvPr>
        </p:nvSpPr>
        <p:spPr/>
        <p:txBody>
          <a:bodyPr/>
          <a:lstStyle/>
          <a:p>
            <a:r>
              <a:rPr lang="en-US" dirty="0"/>
              <a:t>Click to edit title</a:t>
            </a:r>
          </a:p>
        </p:txBody>
      </p:sp>
      <p:sp>
        <p:nvSpPr>
          <p:cNvPr id="22" name="Text Placeholder 21">
            <a:extLst>
              <a:ext uri="{FF2B5EF4-FFF2-40B4-BE49-F238E27FC236}">
                <a16:creationId xmlns:a16="http://schemas.microsoft.com/office/drawing/2014/main" id="{C564B0F3-0A9C-B646-EC6C-7D0D431F5E5C}"/>
              </a:ext>
            </a:extLst>
          </p:cNvPr>
          <p:cNvSpPr>
            <a:spLocks noGrp="1"/>
          </p:cNvSpPr>
          <p:nvPr>
            <p:ph type="body" sz="quarter" idx="10" hasCustomPrompt="1"/>
          </p:nvPr>
        </p:nvSpPr>
        <p:spPr>
          <a:xfrm>
            <a:off x="838200" y="1864865"/>
            <a:ext cx="10731500" cy="1141564"/>
          </a:xfrm>
        </p:spPr>
        <p:txBody>
          <a:bodyPr>
            <a:normAutofit/>
          </a:bodyPr>
          <a:lstStyle>
            <a:lvl1pPr marL="0" indent="0">
              <a:buNone/>
              <a:defRPr sz="1800"/>
            </a:lvl1pPr>
            <a:lvl2pPr marL="457200" indent="0">
              <a:buNone/>
              <a:defRPr/>
            </a:lvl2pPr>
            <a:lvl3pPr marL="822960" indent="0">
              <a:buNone/>
              <a:defRPr/>
            </a:lvl3pPr>
            <a:lvl4pPr marL="1188720" indent="0">
              <a:buNone/>
              <a:defRPr/>
            </a:lvl4pPr>
            <a:lvl5pPr marL="1554480" indent="0">
              <a:buNone/>
              <a:defRPr/>
            </a:lvl5pPr>
          </a:lstStyle>
          <a:p>
            <a:pPr lvl="0"/>
            <a:r>
              <a:rPr lang="en-US" dirty="0"/>
              <a:t>Click to edit text</a:t>
            </a:r>
          </a:p>
        </p:txBody>
      </p:sp>
      <p:sp>
        <p:nvSpPr>
          <p:cNvPr id="13" name="Content Placeholder 3">
            <a:extLst>
              <a:ext uri="{FF2B5EF4-FFF2-40B4-BE49-F238E27FC236}">
                <a16:creationId xmlns:a16="http://schemas.microsoft.com/office/drawing/2014/main" id="{AC5DF33F-8E74-45AE-9BFA-E0956DE6D254}"/>
              </a:ext>
            </a:extLst>
          </p:cNvPr>
          <p:cNvSpPr>
            <a:spLocks noGrp="1"/>
          </p:cNvSpPr>
          <p:nvPr>
            <p:ph sz="quarter" idx="31" hasCustomPrompt="1"/>
          </p:nvPr>
        </p:nvSpPr>
        <p:spPr>
          <a:xfrm>
            <a:off x="838200" y="3029008"/>
            <a:ext cx="2743200" cy="1544638"/>
          </a:xfrm>
          <a:effectLst/>
        </p:spPr>
        <p:txBody>
          <a:bodyPr anchor="ctr"/>
          <a:lstStyle>
            <a:lvl1pPr marL="0" indent="0" algn="ctr">
              <a:buNone/>
              <a:defRPr/>
            </a:lvl1pPr>
          </a:lstStyle>
          <a:p>
            <a:pPr lvl="0"/>
            <a:r>
              <a:rPr lang="en-US" dirty="0"/>
              <a:t>Add text or image</a:t>
            </a:r>
          </a:p>
        </p:txBody>
      </p:sp>
      <p:sp>
        <p:nvSpPr>
          <p:cNvPr id="12" name="Content Placeholder 3">
            <a:extLst>
              <a:ext uri="{FF2B5EF4-FFF2-40B4-BE49-F238E27FC236}">
                <a16:creationId xmlns:a16="http://schemas.microsoft.com/office/drawing/2014/main" id="{7EF1EB41-68B6-A856-901E-6C4616997DB5}"/>
              </a:ext>
            </a:extLst>
          </p:cNvPr>
          <p:cNvSpPr>
            <a:spLocks noGrp="1"/>
          </p:cNvSpPr>
          <p:nvPr>
            <p:ph sz="quarter" idx="30" hasCustomPrompt="1"/>
          </p:nvPr>
        </p:nvSpPr>
        <p:spPr>
          <a:xfrm>
            <a:off x="4700789" y="3029008"/>
            <a:ext cx="2743200" cy="1544638"/>
          </a:xfrm>
          <a:effectLst/>
        </p:spPr>
        <p:txBody>
          <a:bodyPr anchor="ctr"/>
          <a:lstStyle>
            <a:lvl1pPr marL="0" indent="0" algn="ctr">
              <a:buNone/>
              <a:defRPr/>
            </a:lvl1pPr>
          </a:lstStyle>
          <a:p>
            <a:pPr lvl="0"/>
            <a:r>
              <a:rPr lang="en-US" dirty="0"/>
              <a:t>Add text or image</a:t>
            </a:r>
          </a:p>
        </p:txBody>
      </p:sp>
      <p:sp>
        <p:nvSpPr>
          <p:cNvPr id="11" name="Content Placeholder 3">
            <a:extLst>
              <a:ext uri="{FF2B5EF4-FFF2-40B4-BE49-F238E27FC236}">
                <a16:creationId xmlns:a16="http://schemas.microsoft.com/office/drawing/2014/main" id="{E36EA961-1662-73ED-3559-4BF63A72C3EB}"/>
              </a:ext>
            </a:extLst>
          </p:cNvPr>
          <p:cNvSpPr>
            <a:spLocks noGrp="1"/>
          </p:cNvSpPr>
          <p:nvPr>
            <p:ph sz="quarter" idx="29" hasCustomPrompt="1"/>
          </p:nvPr>
        </p:nvSpPr>
        <p:spPr>
          <a:xfrm>
            <a:off x="8614452" y="3022119"/>
            <a:ext cx="2743200" cy="1544638"/>
          </a:xfrm>
          <a:effectLst/>
        </p:spPr>
        <p:txBody>
          <a:bodyPr anchor="ctr"/>
          <a:lstStyle>
            <a:lvl1pPr marL="0" indent="0" algn="ctr">
              <a:buNone/>
              <a:defRPr/>
            </a:lvl1pPr>
          </a:lstStyle>
          <a:p>
            <a:pPr lvl="0"/>
            <a:r>
              <a:rPr lang="en-US" dirty="0"/>
              <a:t>Add text or image</a:t>
            </a:r>
          </a:p>
        </p:txBody>
      </p:sp>
      <p:sp>
        <p:nvSpPr>
          <p:cNvPr id="10" name="Content Placeholder 3">
            <a:extLst>
              <a:ext uri="{FF2B5EF4-FFF2-40B4-BE49-F238E27FC236}">
                <a16:creationId xmlns:a16="http://schemas.microsoft.com/office/drawing/2014/main" id="{0F7A9F1E-8D39-9C57-37F9-8C73E96C45FE}"/>
              </a:ext>
            </a:extLst>
          </p:cNvPr>
          <p:cNvSpPr>
            <a:spLocks noGrp="1"/>
          </p:cNvSpPr>
          <p:nvPr>
            <p:ph sz="quarter" idx="28" hasCustomPrompt="1"/>
          </p:nvPr>
        </p:nvSpPr>
        <p:spPr>
          <a:xfrm>
            <a:off x="838200" y="4727575"/>
            <a:ext cx="2743200" cy="1544638"/>
          </a:xfrm>
          <a:effectLst/>
        </p:spPr>
        <p:txBody>
          <a:bodyPr anchor="ctr"/>
          <a:lstStyle>
            <a:lvl1pPr marL="0" indent="0" algn="ctr">
              <a:buNone/>
              <a:defRPr/>
            </a:lvl1pPr>
          </a:lstStyle>
          <a:p>
            <a:pPr lvl="0"/>
            <a:r>
              <a:rPr lang="en-US" dirty="0"/>
              <a:t>Add text or image</a:t>
            </a:r>
          </a:p>
        </p:txBody>
      </p:sp>
      <p:sp>
        <p:nvSpPr>
          <p:cNvPr id="9" name="Content Placeholder 3">
            <a:extLst>
              <a:ext uri="{FF2B5EF4-FFF2-40B4-BE49-F238E27FC236}">
                <a16:creationId xmlns:a16="http://schemas.microsoft.com/office/drawing/2014/main" id="{5B429B10-EF4E-9109-5450-99D9F8C2D0DB}"/>
              </a:ext>
            </a:extLst>
          </p:cNvPr>
          <p:cNvSpPr>
            <a:spLocks noGrp="1"/>
          </p:cNvSpPr>
          <p:nvPr>
            <p:ph sz="quarter" idx="27" hasCustomPrompt="1"/>
          </p:nvPr>
        </p:nvSpPr>
        <p:spPr>
          <a:xfrm>
            <a:off x="4724400" y="4711885"/>
            <a:ext cx="2743200" cy="1544638"/>
          </a:xfrm>
          <a:effectLst/>
        </p:spPr>
        <p:txBody>
          <a:bodyPr anchor="ctr"/>
          <a:lstStyle>
            <a:lvl1pPr marL="0" indent="0" algn="ctr">
              <a:buNone/>
              <a:defRPr/>
            </a:lvl1pPr>
          </a:lstStyle>
          <a:p>
            <a:pPr lvl="0"/>
            <a:r>
              <a:rPr lang="en-US" dirty="0"/>
              <a:t>Add text or image</a:t>
            </a:r>
          </a:p>
        </p:txBody>
      </p:sp>
      <p:sp>
        <p:nvSpPr>
          <p:cNvPr id="6" name="Content Placeholder 3">
            <a:extLst>
              <a:ext uri="{FF2B5EF4-FFF2-40B4-BE49-F238E27FC236}">
                <a16:creationId xmlns:a16="http://schemas.microsoft.com/office/drawing/2014/main" id="{A9C20221-E3BA-1507-13FA-7FE1A034073D}"/>
              </a:ext>
            </a:extLst>
          </p:cNvPr>
          <p:cNvSpPr>
            <a:spLocks noGrp="1"/>
          </p:cNvSpPr>
          <p:nvPr>
            <p:ph sz="quarter" idx="26" hasCustomPrompt="1"/>
          </p:nvPr>
        </p:nvSpPr>
        <p:spPr>
          <a:xfrm>
            <a:off x="8616696" y="4711885"/>
            <a:ext cx="2743200" cy="1544638"/>
          </a:xfrm>
          <a:effectLst/>
        </p:spPr>
        <p:txBody>
          <a:bodyPr anchor="ctr"/>
          <a:lstStyle>
            <a:lvl1pPr marL="0" indent="0" algn="ctr">
              <a:buNone/>
              <a:defRPr/>
            </a:lvl1pPr>
          </a:lstStyle>
          <a:p>
            <a:pPr lvl="0"/>
            <a:r>
              <a:rPr lang="en-US" dirty="0"/>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dirty="0">
              <a:solidFill>
                <a:srgbClr val="003C66"/>
              </a:solidFill>
            </a:endParaRPr>
          </a:p>
        </p:txBody>
      </p:sp>
    </p:spTree>
    <p:extLst>
      <p:ext uri="{BB962C8B-B14F-4D97-AF65-F5344CB8AC3E}">
        <p14:creationId xmlns:p14="http://schemas.microsoft.com/office/powerpoint/2010/main" val="27700457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Multi image 8">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hasCustomPrompt="1"/>
          </p:nvPr>
        </p:nvSpPr>
        <p:spPr/>
        <p:txBody>
          <a:bodyPr/>
          <a:lstStyle/>
          <a:p>
            <a:r>
              <a:rPr lang="en-US" dirty="0"/>
              <a:t>Click to edit title</a:t>
            </a:r>
          </a:p>
        </p:txBody>
      </p:sp>
      <p:sp>
        <p:nvSpPr>
          <p:cNvPr id="22" name="Text Placeholder 21">
            <a:extLst>
              <a:ext uri="{FF2B5EF4-FFF2-40B4-BE49-F238E27FC236}">
                <a16:creationId xmlns:a16="http://schemas.microsoft.com/office/drawing/2014/main" id="{C564B0F3-0A9C-B646-EC6C-7D0D431F5E5C}"/>
              </a:ext>
            </a:extLst>
          </p:cNvPr>
          <p:cNvSpPr>
            <a:spLocks noGrp="1"/>
          </p:cNvSpPr>
          <p:nvPr>
            <p:ph type="body" sz="quarter" idx="10" hasCustomPrompt="1"/>
          </p:nvPr>
        </p:nvSpPr>
        <p:spPr>
          <a:xfrm>
            <a:off x="838200" y="1864865"/>
            <a:ext cx="10731500" cy="1141564"/>
          </a:xfrm>
        </p:spPr>
        <p:txBody>
          <a:bodyPr>
            <a:normAutofit/>
          </a:bodyPr>
          <a:lstStyle>
            <a:lvl1pPr marL="0" indent="0">
              <a:buNone/>
              <a:defRPr sz="1800"/>
            </a:lvl1pPr>
            <a:lvl2pPr marL="457200" indent="0">
              <a:buNone/>
              <a:defRPr/>
            </a:lvl2pPr>
            <a:lvl3pPr marL="822960" indent="0">
              <a:buNone/>
              <a:defRPr/>
            </a:lvl3pPr>
            <a:lvl4pPr marL="1188720" indent="0">
              <a:buNone/>
              <a:defRPr/>
            </a:lvl4pPr>
            <a:lvl5pPr marL="1554480" indent="0">
              <a:buNone/>
              <a:defRPr/>
            </a:lvl5pPr>
          </a:lstStyle>
          <a:p>
            <a:pPr lvl="0"/>
            <a:r>
              <a:rPr lang="en-US" dirty="0"/>
              <a:t>Click to edit text</a:t>
            </a:r>
          </a:p>
        </p:txBody>
      </p:sp>
      <p:sp>
        <p:nvSpPr>
          <p:cNvPr id="13" name="Content Placeholder 3">
            <a:extLst>
              <a:ext uri="{FF2B5EF4-FFF2-40B4-BE49-F238E27FC236}">
                <a16:creationId xmlns:a16="http://schemas.microsoft.com/office/drawing/2014/main" id="{AC5DF33F-8E74-45AE-9BFA-E0956DE6D254}"/>
              </a:ext>
            </a:extLst>
          </p:cNvPr>
          <p:cNvSpPr>
            <a:spLocks noGrp="1"/>
          </p:cNvSpPr>
          <p:nvPr>
            <p:ph sz="quarter" idx="31" hasCustomPrompt="1"/>
          </p:nvPr>
        </p:nvSpPr>
        <p:spPr>
          <a:xfrm>
            <a:off x="380198" y="3029008"/>
            <a:ext cx="2743200" cy="1544638"/>
          </a:xfrm>
        </p:spPr>
        <p:txBody>
          <a:bodyPr anchor="ctr"/>
          <a:lstStyle>
            <a:lvl1pPr marL="0" indent="0" algn="ctr">
              <a:buNone/>
              <a:defRPr/>
            </a:lvl1pPr>
          </a:lstStyle>
          <a:p>
            <a:pPr lvl="0"/>
            <a:r>
              <a:rPr lang="en-US" dirty="0"/>
              <a:t>Add text or image</a:t>
            </a:r>
          </a:p>
        </p:txBody>
      </p:sp>
      <p:sp>
        <p:nvSpPr>
          <p:cNvPr id="12" name="Content Placeholder 3">
            <a:extLst>
              <a:ext uri="{FF2B5EF4-FFF2-40B4-BE49-F238E27FC236}">
                <a16:creationId xmlns:a16="http://schemas.microsoft.com/office/drawing/2014/main" id="{7EF1EB41-68B6-A856-901E-6C4616997DB5}"/>
              </a:ext>
            </a:extLst>
          </p:cNvPr>
          <p:cNvSpPr>
            <a:spLocks noGrp="1"/>
          </p:cNvSpPr>
          <p:nvPr>
            <p:ph sz="quarter" idx="30" hasCustomPrompt="1"/>
          </p:nvPr>
        </p:nvSpPr>
        <p:spPr>
          <a:xfrm>
            <a:off x="3268462" y="3029008"/>
            <a:ext cx="2743200" cy="1544638"/>
          </a:xfrm>
        </p:spPr>
        <p:txBody>
          <a:bodyPr anchor="ctr"/>
          <a:lstStyle>
            <a:lvl1pPr marL="0" indent="0" algn="ctr">
              <a:buNone/>
              <a:defRPr/>
            </a:lvl1pPr>
          </a:lstStyle>
          <a:p>
            <a:pPr lvl="0"/>
            <a:r>
              <a:rPr lang="en-US" dirty="0"/>
              <a:t>Add text or image</a:t>
            </a:r>
          </a:p>
        </p:txBody>
      </p:sp>
      <p:sp>
        <p:nvSpPr>
          <p:cNvPr id="11" name="Content Placeholder 3">
            <a:extLst>
              <a:ext uri="{FF2B5EF4-FFF2-40B4-BE49-F238E27FC236}">
                <a16:creationId xmlns:a16="http://schemas.microsoft.com/office/drawing/2014/main" id="{E36EA961-1662-73ED-3559-4BF63A72C3EB}"/>
              </a:ext>
            </a:extLst>
          </p:cNvPr>
          <p:cNvSpPr>
            <a:spLocks noGrp="1"/>
          </p:cNvSpPr>
          <p:nvPr>
            <p:ph sz="quarter" idx="29" hasCustomPrompt="1"/>
          </p:nvPr>
        </p:nvSpPr>
        <p:spPr>
          <a:xfrm>
            <a:off x="6203950" y="3022119"/>
            <a:ext cx="2743200" cy="1544638"/>
          </a:xfrm>
        </p:spPr>
        <p:txBody>
          <a:bodyPr anchor="ctr"/>
          <a:lstStyle>
            <a:lvl1pPr marL="0" indent="0" algn="ctr">
              <a:buNone/>
              <a:defRPr/>
            </a:lvl1pPr>
          </a:lstStyle>
          <a:p>
            <a:pPr lvl="0"/>
            <a:r>
              <a:rPr lang="en-US" dirty="0"/>
              <a:t>Add text or image</a:t>
            </a:r>
          </a:p>
        </p:txBody>
      </p:sp>
      <p:sp>
        <p:nvSpPr>
          <p:cNvPr id="10" name="Content Placeholder 3">
            <a:extLst>
              <a:ext uri="{FF2B5EF4-FFF2-40B4-BE49-F238E27FC236}">
                <a16:creationId xmlns:a16="http://schemas.microsoft.com/office/drawing/2014/main" id="{0F7A9F1E-8D39-9C57-37F9-8C73E96C45FE}"/>
              </a:ext>
            </a:extLst>
          </p:cNvPr>
          <p:cNvSpPr>
            <a:spLocks noGrp="1"/>
          </p:cNvSpPr>
          <p:nvPr>
            <p:ph sz="quarter" idx="28" hasCustomPrompt="1"/>
          </p:nvPr>
        </p:nvSpPr>
        <p:spPr>
          <a:xfrm>
            <a:off x="9092214" y="3022119"/>
            <a:ext cx="2743200" cy="1544638"/>
          </a:xfrm>
        </p:spPr>
        <p:txBody>
          <a:bodyPr anchor="ctr"/>
          <a:lstStyle>
            <a:lvl1pPr marL="0" indent="0" algn="ctr">
              <a:buNone/>
              <a:defRPr/>
            </a:lvl1pPr>
          </a:lstStyle>
          <a:p>
            <a:pPr lvl="0"/>
            <a:r>
              <a:rPr lang="en-US" dirty="0"/>
              <a:t>Add text or image</a:t>
            </a:r>
          </a:p>
        </p:txBody>
      </p:sp>
      <p:sp>
        <p:nvSpPr>
          <p:cNvPr id="9" name="Content Placeholder 3">
            <a:extLst>
              <a:ext uri="{FF2B5EF4-FFF2-40B4-BE49-F238E27FC236}">
                <a16:creationId xmlns:a16="http://schemas.microsoft.com/office/drawing/2014/main" id="{5B429B10-EF4E-9109-5450-99D9F8C2D0DB}"/>
              </a:ext>
            </a:extLst>
          </p:cNvPr>
          <p:cNvSpPr>
            <a:spLocks noGrp="1"/>
          </p:cNvSpPr>
          <p:nvPr>
            <p:ph sz="quarter" idx="27" hasCustomPrompt="1"/>
          </p:nvPr>
        </p:nvSpPr>
        <p:spPr>
          <a:xfrm>
            <a:off x="380198" y="4711885"/>
            <a:ext cx="2743200" cy="1544638"/>
          </a:xfrm>
        </p:spPr>
        <p:txBody>
          <a:bodyPr anchor="ctr"/>
          <a:lstStyle>
            <a:lvl1pPr marL="0" indent="0" algn="ctr">
              <a:buNone/>
              <a:defRPr/>
            </a:lvl1pPr>
          </a:lstStyle>
          <a:p>
            <a:pPr lvl="0"/>
            <a:r>
              <a:rPr lang="en-US" dirty="0"/>
              <a:t>Add text or image</a:t>
            </a:r>
          </a:p>
        </p:txBody>
      </p:sp>
      <p:sp>
        <p:nvSpPr>
          <p:cNvPr id="6" name="Content Placeholder 3">
            <a:extLst>
              <a:ext uri="{FF2B5EF4-FFF2-40B4-BE49-F238E27FC236}">
                <a16:creationId xmlns:a16="http://schemas.microsoft.com/office/drawing/2014/main" id="{A9C20221-E3BA-1507-13FA-7FE1A034073D}"/>
              </a:ext>
            </a:extLst>
          </p:cNvPr>
          <p:cNvSpPr>
            <a:spLocks noGrp="1"/>
          </p:cNvSpPr>
          <p:nvPr>
            <p:ph sz="quarter" idx="26" hasCustomPrompt="1"/>
          </p:nvPr>
        </p:nvSpPr>
        <p:spPr>
          <a:xfrm>
            <a:off x="3268462" y="4711885"/>
            <a:ext cx="2743200" cy="1544638"/>
          </a:xfrm>
        </p:spPr>
        <p:txBody>
          <a:bodyPr anchor="ctr"/>
          <a:lstStyle>
            <a:lvl1pPr marL="0" indent="0" algn="ctr">
              <a:buNone/>
              <a:defRPr/>
            </a:lvl1pPr>
          </a:lstStyle>
          <a:p>
            <a:pPr lvl="0"/>
            <a:r>
              <a:rPr lang="en-US" dirty="0"/>
              <a:t>Add text or image</a:t>
            </a:r>
          </a:p>
        </p:txBody>
      </p:sp>
      <p:sp>
        <p:nvSpPr>
          <p:cNvPr id="5" name="Content Placeholder 3">
            <a:extLst>
              <a:ext uri="{FF2B5EF4-FFF2-40B4-BE49-F238E27FC236}">
                <a16:creationId xmlns:a16="http://schemas.microsoft.com/office/drawing/2014/main" id="{E525F061-3672-AB29-9CBB-C35FA309F834}"/>
              </a:ext>
            </a:extLst>
          </p:cNvPr>
          <p:cNvSpPr>
            <a:spLocks noGrp="1"/>
          </p:cNvSpPr>
          <p:nvPr>
            <p:ph sz="quarter" idx="25" hasCustomPrompt="1"/>
          </p:nvPr>
        </p:nvSpPr>
        <p:spPr>
          <a:xfrm>
            <a:off x="6203950" y="4704996"/>
            <a:ext cx="2743200" cy="1544638"/>
          </a:xfrm>
        </p:spPr>
        <p:txBody>
          <a:bodyPr anchor="ctr"/>
          <a:lstStyle>
            <a:lvl1pPr marL="0" indent="0" algn="ctr">
              <a:buNone/>
              <a:defRPr/>
            </a:lvl1pPr>
          </a:lstStyle>
          <a:p>
            <a:pPr lvl="0"/>
            <a:r>
              <a:rPr lang="en-US" dirty="0"/>
              <a:t>Add text or image</a:t>
            </a:r>
          </a:p>
        </p:txBody>
      </p:sp>
      <p:sp>
        <p:nvSpPr>
          <p:cNvPr id="4" name="Content Placeholder 3">
            <a:extLst>
              <a:ext uri="{FF2B5EF4-FFF2-40B4-BE49-F238E27FC236}">
                <a16:creationId xmlns:a16="http://schemas.microsoft.com/office/drawing/2014/main" id="{AB3B4191-256C-FC1B-A545-51C314FFD6CA}"/>
              </a:ext>
            </a:extLst>
          </p:cNvPr>
          <p:cNvSpPr>
            <a:spLocks noGrp="1"/>
          </p:cNvSpPr>
          <p:nvPr>
            <p:ph sz="quarter" idx="24" hasCustomPrompt="1"/>
          </p:nvPr>
        </p:nvSpPr>
        <p:spPr>
          <a:xfrm>
            <a:off x="9092214" y="4704996"/>
            <a:ext cx="2743200" cy="1544638"/>
          </a:xfrm>
        </p:spPr>
        <p:txBody>
          <a:bodyPr anchor="ctr"/>
          <a:lstStyle>
            <a:lvl1pPr marL="0" indent="0" algn="ctr">
              <a:buNone/>
              <a:defRPr/>
            </a:lvl1pPr>
          </a:lstStyle>
          <a:p>
            <a:pPr lvl="0"/>
            <a:r>
              <a:rPr lang="en-US" dirty="0"/>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dirty="0">
              <a:solidFill>
                <a:srgbClr val="003C66"/>
              </a:solidFill>
            </a:endParaRPr>
          </a:p>
        </p:txBody>
      </p:sp>
    </p:spTree>
    <p:extLst>
      <p:ext uri="{BB962C8B-B14F-4D97-AF65-F5344CB8AC3E}">
        <p14:creationId xmlns:p14="http://schemas.microsoft.com/office/powerpoint/2010/main" val="10137273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Quote navy on white">
    <p:bg>
      <p:bgRef idx="1001">
        <a:schemeClr val="bg1"/>
      </p:bgRef>
    </p:bg>
    <p:spTree>
      <p:nvGrpSpPr>
        <p:cNvPr id="1" name=""/>
        <p:cNvGrpSpPr/>
        <p:nvPr/>
      </p:nvGrpSpPr>
      <p:grpSpPr>
        <a:xfrm>
          <a:off x="0" y="0"/>
          <a:ext cx="0" cy="0"/>
          <a:chOff x="0" y="0"/>
          <a:chExt cx="0" cy="0"/>
        </a:xfrm>
      </p:grpSpPr>
      <p:sp>
        <p:nvSpPr>
          <p:cNvPr id="3" name="Speech Bubble: Rectangle with Corners Rounded 2">
            <a:extLst>
              <a:ext uri="{FF2B5EF4-FFF2-40B4-BE49-F238E27FC236}">
                <a16:creationId xmlns:a16="http://schemas.microsoft.com/office/drawing/2014/main" id="{0FCCE622-B043-E06D-6E10-F5DE46595C22}"/>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362339" y="346539"/>
            <a:ext cx="11467322" cy="5303520"/>
          </a:xfrm>
          <a:prstGeom prst="wedgeRoundRectCallout">
            <a:avLst>
              <a:gd name="adj1" fmla="val -20356"/>
              <a:gd name="adj2" fmla="val 65922"/>
              <a:gd name="adj3" fmla="val 16667"/>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9E2577D-5589-16E1-24DD-5F2DB78F9703}"/>
              </a:ext>
            </a:extLst>
          </p:cNvPr>
          <p:cNvSpPr>
            <a:spLocks noGrp="1"/>
          </p:cNvSpPr>
          <p:nvPr>
            <p:ph type="title" hasCustomPrompt="1"/>
          </p:nvPr>
        </p:nvSpPr>
        <p:spPr>
          <a:xfrm>
            <a:off x="784860" y="789408"/>
            <a:ext cx="10607040" cy="4389120"/>
          </a:xfrm>
        </p:spPr>
        <p:txBody>
          <a:bodyPr>
            <a:normAutofit/>
          </a:bodyPr>
          <a:lstStyle>
            <a:lvl1pPr algn="ctr">
              <a:defRPr sz="3600" b="0">
                <a:solidFill>
                  <a:schemeClr val="bg2"/>
                </a:solidFill>
              </a:defRPr>
            </a:lvl1pPr>
          </a:lstStyle>
          <a:p>
            <a:pPr lvl="0"/>
            <a:r>
              <a:rPr lang="en-US" dirty="0"/>
              <a:t>“This is a quote layout feature with a navy bubble and a white background.”</a:t>
            </a:r>
          </a:p>
        </p:txBody>
      </p:sp>
      <p:sp>
        <p:nvSpPr>
          <p:cNvPr id="6" name="Text Placeholder 4">
            <a:extLst>
              <a:ext uri="{FF2B5EF4-FFF2-40B4-BE49-F238E27FC236}">
                <a16:creationId xmlns:a16="http://schemas.microsoft.com/office/drawing/2014/main" id="{38B3FD9C-C3F6-B981-9E85-5BAA70E26C12}"/>
              </a:ext>
            </a:extLst>
          </p:cNvPr>
          <p:cNvSpPr>
            <a:spLocks noGrp="1"/>
          </p:cNvSpPr>
          <p:nvPr>
            <p:ph type="body" sz="quarter" idx="11" hasCustomPrompt="1"/>
          </p:nvPr>
        </p:nvSpPr>
        <p:spPr>
          <a:xfrm>
            <a:off x="4692023" y="5621397"/>
            <a:ext cx="6699877" cy="1236603"/>
          </a:xfrm>
        </p:spPr>
        <p:txBody>
          <a:bodyPr anchor="ctr">
            <a:normAutofit/>
          </a:bodyPr>
          <a:lstStyle>
            <a:lvl1pPr marL="0" indent="0" algn="r">
              <a:spcBef>
                <a:spcPts val="0"/>
              </a:spcBef>
              <a:spcAft>
                <a:spcPts val="0"/>
              </a:spcAft>
              <a:buNone/>
              <a:defRPr sz="2000" i="1">
                <a:solidFill>
                  <a:schemeClr val="tx2"/>
                </a:solidFill>
              </a:defRPr>
            </a:lvl1pPr>
            <a:lvl2pPr marL="457200" indent="0">
              <a:buNone/>
              <a:defRPr/>
            </a:lvl2pPr>
            <a:lvl3pPr marL="822960" indent="0">
              <a:buNone/>
              <a:defRPr/>
            </a:lvl3pPr>
            <a:lvl4pPr marL="1188720" indent="0">
              <a:buNone/>
              <a:defRPr/>
            </a:lvl4pPr>
            <a:lvl5pPr marL="1554480" indent="0">
              <a:buNone/>
              <a:defRPr/>
            </a:lvl5pPr>
          </a:lstStyle>
          <a:p>
            <a:pPr lvl="0"/>
            <a:r>
              <a:rPr lang="en-US" dirty="0"/>
              <a:t> Add your quote attribution here</a:t>
            </a:r>
          </a:p>
        </p:txBody>
      </p:sp>
    </p:spTree>
    <p:extLst>
      <p:ext uri="{BB962C8B-B14F-4D97-AF65-F5344CB8AC3E}">
        <p14:creationId xmlns:p14="http://schemas.microsoft.com/office/powerpoint/2010/main" val="3725832369"/>
      </p:ext>
    </p:extLst>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Quote green on white">
    <p:bg>
      <p:bgRef idx="1001">
        <a:schemeClr val="bg1"/>
      </p:bgRef>
    </p:bg>
    <p:spTree>
      <p:nvGrpSpPr>
        <p:cNvPr id="1" name=""/>
        <p:cNvGrpSpPr/>
        <p:nvPr/>
      </p:nvGrpSpPr>
      <p:grpSpPr>
        <a:xfrm>
          <a:off x="0" y="0"/>
          <a:ext cx="0" cy="0"/>
          <a:chOff x="0" y="0"/>
          <a:chExt cx="0" cy="0"/>
        </a:xfrm>
      </p:grpSpPr>
      <p:sp>
        <p:nvSpPr>
          <p:cNvPr id="3" name="Speech Bubble: Rectangle with Corners Rounded 2">
            <a:extLst>
              <a:ext uri="{FF2B5EF4-FFF2-40B4-BE49-F238E27FC236}">
                <a16:creationId xmlns:a16="http://schemas.microsoft.com/office/drawing/2014/main" id="{0FCCE622-B043-E06D-6E10-F5DE46595C22}"/>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362339" y="346539"/>
            <a:ext cx="11467322" cy="5236181"/>
          </a:xfrm>
          <a:prstGeom prst="wedgeRoundRectCallout">
            <a:avLst>
              <a:gd name="adj1" fmla="val -20356"/>
              <a:gd name="adj2" fmla="val 65922"/>
              <a:gd name="adj3" fmla="val 16667"/>
            </a:avLst>
          </a:prstGeom>
          <a:solidFill>
            <a:srgbClr val="00804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9E2577D-5589-16E1-24DD-5F2DB78F9703}"/>
              </a:ext>
            </a:extLst>
          </p:cNvPr>
          <p:cNvSpPr>
            <a:spLocks noGrp="1"/>
          </p:cNvSpPr>
          <p:nvPr>
            <p:ph type="title" hasCustomPrompt="1"/>
          </p:nvPr>
        </p:nvSpPr>
        <p:spPr>
          <a:xfrm>
            <a:off x="975360" y="770069"/>
            <a:ext cx="10241280" cy="4389120"/>
          </a:xfrm>
        </p:spPr>
        <p:txBody>
          <a:bodyPr>
            <a:normAutofit/>
          </a:bodyPr>
          <a:lstStyle>
            <a:lvl1pPr algn="ctr">
              <a:defRPr sz="3600" b="0">
                <a:solidFill>
                  <a:schemeClr val="bg2"/>
                </a:solidFill>
              </a:defRPr>
            </a:lvl1pPr>
          </a:lstStyle>
          <a:p>
            <a:r>
              <a:rPr lang="en-US" dirty="0"/>
              <a:t>“This is a quote layout feature with a green bubble and a white background.”</a:t>
            </a:r>
          </a:p>
        </p:txBody>
      </p:sp>
      <p:sp>
        <p:nvSpPr>
          <p:cNvPr id="6" name="Text Placeholder 4">
            <a:extLst>
              <a:ext uri="{FF2B5EF4-FFF2-40B4-BE49-F238E27FC236}">
                <a16:creationId xmlns:a16="http://schemas.microsoft.com/office/drawing/2014/main" id="{38B3FD9C-C3F6-B981-9E85-5BAA70E26C12}"/>
              </a:ext>
            </a:extLst>
          </p:cNvPr>
          <p:cNvSpPr>
            <a:spLocks noGrp="1"/>
          </p:cNvSpPr>
          <p:nvPr>
            <p:ph type="body" sz="quarter" idx="11" hasCustomPrompt="1"/>
          </p:nvPr>
        </p:nvSpPr>
        <p:spPr>
          <a:xfrm>
            <a:off x="4692023" y="5621398"/>
            <a:ext cx="6699877" cy="1236602"/>
          </a:xfrm>
        </p:spPr>
        <p:txBody>
          <a:bodyPr anchor="ctr">
            <a:normAutofit/>
          </a:bodyPr>
          <a:lstStyle>
            <a:lvl1pPr marL="0" indent="0" algn="r">
              <a:spcBef>
                <a:spcPts val="0"/>
              </a:spcBef>
              <a:spcAft>
                <a:spcPts val="0"/>
              </a:spcAft>
              <a:buNone/>
              <a:defRPr sz="2000" i="1">
                <a:solidFill>
                  <a:schemeClr val="accent1"/>
                </a:solidFill>
              </a:defRPr>
            </a:lvl1pPr>
            <a:lvl2pPr marL="457200" indent="0">
              <a:buNone/>
              <a:defRPr/>
            </a:lvl2pPr>
            <a:lvl3pPr marL="822960" indent="0">
              <a:buNone/>
              <a:defRPr/>
            </a:lvl3pPr>
            <a:lvl4pPr marL="1188720" indent="0">
              <a:buNone/>
              <a:defRPr/>
            </a:lvl4pPr>
            <a:lvl5pPr marL="1554480" indent="0">
              <a:buNone/>
              <a:defRPr/>
            </a:lvl5pPr>
          </a:lstStyle>
          <a:p>
            <a:pPr lvl="0"/>
            <a:r>
              <a:rPr lang="en-US" dirty="0"/>
              <a:t> Add your quote attribution here</a:t>
            </a:r>
          </a:p>
        </p:txBody>
      </p:sp>
    </p:spTree>
    <p:extLst>
      <p:ext uri="{BB962C8B-B14F-4D97-AF65-F5344CB8AC3E}">
        <p14:creationId xmlns:p14="http://schemas.microsoft.com/office/powerpoint/2010/main" val="495417748"/>
      </p:ext>
    </p:extLst>
  </p:cSld>
  <p:clrMapOvr>
    <a:overrideClrMapping bg1="lt1" tx1="dk1" bg2="lt2" tx2="dk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Quote white on navy">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3" name="Speech Bubble: Rectangle with Corners Rounded 2">
            <a:extLst>
              <a:ext uri="{FF2B5EF4-FFF2-40B4-BE49-F238E27FC236}">
                <a16:creationId xmlns:a16="http://schemas.microsoft.com/office/drawing/2014/main" id="{0FCCE622-B043-E06D-6E10-F5DE46595C22}"/>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362339" y="346539"/>
            <a:ext cx="11467322" cy="5236181"/>
          </a:xfrm>
          <a:prstGeom prst="wedgeRoundRectCallout">
            <a:avLst>
              <a:gd name="adj1" fmla="val -20356"/>
              <a:gd name="adj2" fmla="val 65922"/>
              <a:gd name="adj3" fmla="val 16667"/>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2"/>
              </a:solidFill>
            </a:endParaRPr>
          </a:p>
        </p:txBody>
      </p:sp>
      <p:sp>
        <p:nvSpPr>
          <p:cNvPr id="2" name="Title 1">
            <a:extLst>
              <a:ext uri="{FF2B5EF4-FFF2-40B4-BE49-F238E27FC236}">
                <a16:creationId xmlns:a16="http://schemas.microsoft.com/office/drawing/2014/main" id="{E9E2577D-5589-16E1-24DD-5F2DB78F9703}"/>
              </a:ext>
            </a:extLst>
          </p:cNvPr>
          <p:cNvSpPr>
            <a:spLocks noGrp="1"/>
          </p:cNvSpPr>
          <p:nvPr>
            <p:ph type="title" hasCustomPrompt="1"/>
          </p:nvPr>
        </p:nvSpPr>
        <p:spPr>
          <a:xfrm>
            <a:off x="975360" y="770069"/>
            <a:ext cx="10241280" cy="4389120"/>
          </a:xfrm>
        </p:spPr>
        <p:txBody>
          <a:bodyPr>
            <a:normAutofit/>
          </a:bodyPr>
          <a:lstStyle>
            <a:lvl1pPr algn="ctr">
              <a:defRPr sz="3600" b="0">
                <a:solidFill>
                  <a:schemeClr val="bg2"/>
                </a:solidFill>
              </a:defRPr>
            </a:lvl1pPr>
          </a:lstStyle>
          <a:p>
            <a:r>
              <a:rPr lang="en-US" dirty="0"/>
              <a:t>“This is a quote layout feature with a white bubble and a navy background.”</a:t>
            </a:r>
          </a:p>
        </p:txBody>
      </p:sp>
      <p:sp>
        <p:nvSpPr>
          <p:cNvPr id="6" name="Text Placeholder 4">
            <a:extLst>
              <a:ext uri="{FF2B5EF4-FFF2-40B4-BE49-F238E27FC236}">
                <a16:creationId xmlns:a16="http://schemas.microsoft.com/office/drawing/2014/main" id="{38B3FD9C-C3F6-B981-9E85-5BAA70E26C12}"/>
              </a:ext>
            </a:extLst>
          </p:cNvPr>
          <p:cNvSpPr>
            <a:spLocks noGrp="1"/>
          </p:cNvSpPr>
          <p:nvPr>
            <p:ph type="body" sz="quarter" idx="11" hasCustomPrompt="1"/>
          </p:nvPr>
        </p:nvSpPr>
        <p:spPr>
          <a:xfrm>
            <a:off x="975361" y="4930589"/>
            <a:ext cx="10241280" cy="457200"/>
          </a:xfrm>
        </p:spPr>
        <p:txBody>
          <a:bodyPr anchor="ctr">
            <a:normAutofit/>
          </a:bodyPr>
          <a:lstStyle>
            <a:lvl1pPr marL="0" indent="0" algn="r">
              <a:spcBef>
                <a:spcPts val="0"/>
              </a:spcBef>
              <a:spcAft>
                <a:spcPts val="0"/>
              </a:spcAft>
              <a:buNone/>
              <a:defRPr sz="2000" i="1">
                <a:solidFill>
                  <a:schemeClr val="bg2"/>
                </a:solidFill>
              </a:defRPr>
            </a:lvl1pPr>
            <a:lvl2pPr marL="457200" indent="0">
              <a:buNone/>
              <a:defRPr/>
            </a:lvl2pPr>
            <a:lvl3pPr marL="822960" indent="0">
              <a:buNone/>
              <a:defRPr/>
            </a:lvl3pPr>
            <a:lvl4pPr marL="1188720" indent="0">
              <a:buNone/>
              <a:defRPr/>
            </a:lvl4pPr>
            <a:lvl5pPr marL="1554480" indent="0">
              <a:buNone/>
              <a:defRPr/>
            </a:lvl5pPr>
          </a:lstStyle>
          <a:p>
            <a:pPr lvl="0"/>
            <a:r>
              <a:rPr lang="en-US" dirty="0"/>
              <a:t> Add your quote attribution here</a:t>
            </a:r>
          </a:p>
        </p:txBody>
      </p:sp>
    </p:spTree>
    <p:extLst>
      <p:ext uri="{BB962C8B-B14F-4D97-AF65-F5344CB8AC3E}">
        <p14:creationId xmlns:p14="http://schemas.microsoft.com/office/powerpoint/2010/main" val="4232967321"/>
      </p:ext>
    </p:extLst>
  </p:cSld>
  <p:clrMapOvr>
    <a:overrideClrMapping bg1="dk1" tx1="lt1" bg2="dk2" tx2="lt2" accent1="accent1" accent2="accent2" accent3="accent3" accent4="accent4" accent5="accent5" accent6="accent6" hlink="hlink" folHlink="folHlink"/>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Quote white on green">
    <p:bg>
      <p:bgPr>
        <a:pattFill prst="pct5">
          <a:fgClr>
            <a:schemeClr val="bg2"/>
          </a:fgClr>
          <a:bgClr>
            <a:schemeClr val="accent1"/>
          </a:bgClr>
        </a:pattFill>
        <a:effectLst/>
      </p:bgPr>
    </p:bg>
    <p:spTree>
      <p:nvGrpSpPr>
        <p:cNvPr id="1" name=""/>
        <p:cNvGrpSpPr/>
        <p:nvPr/>
      </p:nvGrpSpPr>
      <p:grpSpPr>
        <a:xfrm>
          <a:off x="0" y="0"/>
          <a:ext cx="0" cy="0"/>
          <a:chOff x="0" y="0"/>
          <a:chExt cx="0" cy="0"/>
        </a:xfrm>
      </p:grpSpPr>
      <p:sp>
        <p:nvSpPr>
          <p:cNvPr id="3" name="Speech Bubble: Rectangle with Corners Rounded 2">
            <a:extLst>
              <a:ext uri="{FF2B5EF4-FFF2-40B4-BE49-F238E27FC236}">
                <a16:creationId xmlns:a16="http://schemas.microsoft.com/office/drawing/2014/main" id="{0FCCE622-B043-E06D-6E10-F5DE46595C22}"/>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362339" y="346539"/>
            <a:ext cx="11467322" cy="5236181"/>
          </a:xfrm>
          <a:prstGeom prst="wedgeRoundRectCallout">
            <a:avLst>
              <a:gd name="adj1" fmla="val -20356"/>
              <a:gd name="adj2" fmla="val 65922"/>
              <a:gd name="adj3" fmla="val 16667"/>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2"/>
              </a:solidFill>
            </a:endParaRPr>
          </a:p>
        </p:txBody>
      </p:sp>
      <p:sp>
        <p:nvSpPr>
          <p:cNvPr id="2" name="Title 1">
            <a:extLst>
              <a:ext uri="{FF2B5EF4-FFF2-40B4-BE49-F238E27FC236}">
                <a16:creationId xmlns:a16="http://schemas.microsoft.com/office/drawing/2014/main" id="{E9E2577D-5589-16E1-24DD-5F2DB78F9703}"/>
              </a:ext>
            </a:extLst>
          </p:cNvPr>
          <p:cNvSpPr>
            <a:spLocks noGrp="1"/>
          </p:cNvSpPr>
          <p:nvPr>
            <p:ph type="title" hasCustomPrompt="1"/>
          </p:nvPr>
        </p:nvSpPr>
        <p:spPr>
          <a:xfrm>
            <a:off x="975360" y="770069"/>
            <a:ext cx="10241280" cy="4389120"/>
          </a:xfrm>
        </p:spPr>
        <p:txBody>
          <a:bodyPr>
            <a:normAutofit/>
          </a:bodyPr>
          <a:lstStyle>
            <a:lvl1pPr algn="ctr">
              <a:defRPr sz="3600" b="0">
                <a:solidFill>
                  <a:schemeClr val="accent1"/>
                </a:solidFill>
              </a:defRPr>
            </a:lvl1pPr>
          </a:lstStyle>
          <a:p>
            <a:r>
              <a:rPr lang="en-US" dirty="0"/>
              <a:t>“This is a quote layout feature with a white bubble and a green background.”</a:t>
            </a:r>
          </a:p>
        </p:txBody>
      </p:sp>
      <p:sp>
        <p:nvSpPr>
          <p:cNvPr id="6" name="Text Placeholder 4">
            <a:extLst>
              <a:ext uri="{FF2B5EF4-FFF2-40B4-BE49-F238E27FC236}">
                <a16:creationId xmlns:a16="http://schemas.microsoft.com/office/drawing/2014/main" id="{38B3FD9C-C3F6-B981-9E85-5BAA70E26C12}"/>
              </a:ext>
            </a:extLst>
          </p:cNvPr>
          <p:cNvSpPr>
            <a:spLocks noGrp="1"/>
          </p:cNvSpPr>
          <p:nvPr>
            <p:ph type="body" sz="quarter" idx="11" hasCustomPrompt="1"/>
          </p:nvPr>
        </p:nvSpPr>
        <p:spPr>
          <a:xfrm>
            <a:off x="975361" y="4930589"/>
            <a:ext cx="10241280" cy="457200"/>
          </a:xfrm>
        </p:spPr>
        <p:txBody>
          <a:bodyPr anchor="ctr">
            <a:normAutofit/>
          </a:bodyPr>
          <a:lstStyle>
            <a:lvl1pPr marL="0" indent="0" algn="r">
              <a:spcBef>
                <a:spcPts val="0"/>
              </a:spcBef>
              <a:spcAft>
                <a:spcPts val="0"/>
              </a:spcAft>
              <a:buNone/>
              <a:defRPr sz="2000" i="1">
                <a:solidFill>
                  <a:schemeClr val="accent1"/>
                </a:solidFill>
              </a:defRPr>
            </a:lvl1pPr>
            <a:lvl2pPr marL="457200" indent="0">
              <a:buNone/>
              <a:defRPr/>
            </a:lvl2pPr>
            <a:lvl3pPr marL="822960" indent="0">
              <a:buNone/>
              <a:defRPr/>
            </a:lvl3pPr>
            <a:lvl4pPr marL="1188720" indent="0">
              <a:buNone/>
              <a:defRPr/>
            </a:lvl4pPr>
            <a:lvl5pPr marL="1554480" indent="0">
              <a:buNone/>
              <a:defRPr/>
            </a:lvl5pPr>
          </a:lstStyle>
          <a:p>
            <a:pPr lvl="0"/>
            <a:r>
              <a:rPr lang="en-US" dirty="0"/>
              <a:t> Add your quote attribution here</a:t>
            </a:r>
          </a:p>
        </p:txBody>
      </p:sp>
    </p:spTree>
    <p:extLst>
      <p:ext uri="{BB962C8B-B14F-4D97-AF65-F5344CB8AC3E}">
        <p14:creationId xmlns:p14="http://schemas.microsoft.com/office/powerpoint/2010/main" val="2457126663"/>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5AA9C5A9-0532-2BD8-2455-ED3C2514CA1E}"/>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12" name="Straight Connector 11">
              <a:extLst>
                <a:ext uri="{FF2B5EF4-FFF2-40B4-BE49-F238E27FC236}">
                  <a16:creationId xmlns:a16="http://schemas.microsoft.com/office/drawing/2014/main" id="{377B1C61-0CC6-49DA-E6C5-C5B3DCD0FC46}"/>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13" name="Isosceles Triangle 12">
              <a:extLst>
                <a:ext uri="{FF2B5EF4-FFF2-40B4-BE49-F238E27FC236}">
                  <a16:creationId xmlns:a16="http://schemas.microsoft.com/office/drawing/2014/main" id="{93E4A401-CF80-A0A9-B1FE-E9A6A43DD6A0}"/>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AF2103DA-661E-B11D-5DB7-C2E311CD9B7E}"/>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 </a:t>
              </a:r>
            </a:p>
          </p:txBody>
        </p:sp>
      </p:grpSp>
      <p:sp>
        <p:nvSpPr>
          <p:cNvPr id="6" name="Title 5">
            <a:extLst>
              <a:ext uri="{FF2B5EF4-FFF2-40B4-BE49-F238E27FC236}">
                <a16:creationId xmlns:a16="http://schemas.microsoft.com/office/drawing/2014/main" id="{B5CC2FE6-28BF-C922-4565-4FBCE4137602}"/>
              </a:ext>
            </a:extLst>
          </p:cNvPr>
          <p:cNvSpPr>
            <a:spLocks noGrp="1"/>
          </p:cNvSpPr>
          <p:nvPr>
            <p:ph type="title"/>
          </p:nvPr>
        </p:nvSpPr>
        <p:spPr>
          <a:xfrm>
            <a:off x="838200" y="457200"/>
            <a:ext cx="10515600" cy="1325563"/>
          </a:xfrm>
        </p:spPr>
        <p:txBody>
          <a:bodyPr/>
          <a:lstStyle>
            <a:lvl1pPr>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08986E0-3737-64D0-72D3-C45D4AB962D0}"/>
              </a:ext>
            </a:extLst>
          </p:cNvPr>
          <p:cNvSpPr>
            <a:spLocks noGrp="1"/>
          </p:cNvSpPr>
          <p:nvPr>
            <p:ph idx="1" hasCustomPrompt="1"/>
          </p:nvPr>
        </p:nvSpPr>
        <p:spPr>
          <a:xfrm>
            <a:off x="838200" y="1825624"/>
            <a:ext cx="10515599" cy="4806181"/>
          </a:xfrm>
        </p:spPr>
        <p:txBody>
          <a:bodyPr/>
          <a:lstStyle>
            <a:lvl1pPr>
              <a:defRPr/>
            </a:lvl1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pic>
        <p:nvPicPr>
          <p:cNvPr id="8" name="Picture 7" descr="Minnesota State logo.">
            <a:extLst>
              <a:ext uri="{FF2B5EF4-FFF2-40B4-BE49-F238E27FC236}">
                <a16:creationId xmlns:a16="http://schemas.microsoft.com/office/drawing/2014/main" id="{8C630977-DF08-B0C4-C064-474AC598B7B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8A6614E7-DF3A-B926-BCB9-76AF58489ADE}"/>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dirty="0">
              <a:solidFill>
                <a:srgbClr val="003C66"/>
              </a:solidFill>
            </a:endParaRPr>
          </a:p>
        </p:txBody>
      </p:sp>
    </p:spTree>
    <p:extLst>
      <p:ext uri="{BB962C8B-B14F-4D97-AF65-F5344CB8AC3E}">
        <p14:creationId xmlns:p14="http://schemas.microsoft.com/office/powerpoint/2010/main" val="157084159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33765631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974666-F8C9-94C8-ABBD-CD5DE4314E68}"/>
              </a:ext>
            </a:extLst>
          </p:cNvPr>
          <p:cNvSpPr>
            <a:spLocks noGrp="1"/>
          </p:cNvSpPr>
          <p:nvPr>
            <p:ph type="title" hasCustomPrompt="1"/>
          </p:nvPr>
        </p:nvSpPr>
        <p:spPr>
          <a:xfrm>
            <a:off x="831850" y="2651422"/>
            <a:ext cx="10515600" cy="1714874"/>
          </a:xfrm>
        </p:spPr>
        <p:txBody>
          <a:bodyPr anchor="b"/>
          <a:lstStyle>
            <a:lvl1pPr algn="ctr">
              <a:defRPr sz="6000"/>
            </a:lvl1pPr>
          </a:lstStyle>
          <a:p>
            <a:r>
              <a:rPr lang="en-US" dirty="0"/>
              <a:t>Click to edit section title</a:t>
            </a:r>
          </a:p>
        </p:txBody>
      </p:sp>
      <p:sp>
        <p:nvSpPr>
          <p:cNvPr id="3" name="Text Placeholder 2">
            <a:extLst>
              <a:ext uri="{FF2B5EF4-FFF2-40B4-BE49-F238E27FC236}">
                <a16:creationId xmlns:a16="http://schemas.microsoft.com/office/drawing/2014/main" id="{BFA70C13-D968-B83E-ED69-6D5886AFAFBB}"/>
              </a:ext>
            </a:extLst>
          </p:cNvPr>
          <p:cNvSpPr>
            <a:spLocks noGrp="1"/>
          </p:cNvSpPr>
          <p:nvPr>
            <p:ph type="body" idx="1" hasCustomPrompt="1"/>
          </p:nvPr>
        </p:nvSpPr>
        <p:spPr>
          <a:xfrm>
            <a:off x="831850" y="4382199"/>
            <a:ext cx="10515600" cy="1500187"/>
          </a:xfrm>
        </p:spPr>
        <p:txBody>
          <a:bodyPr/>
          <a:lstStyle>
            <a:lvl1pPr marL="0" indent="0" algn="ctr">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dirty="0"/>
              <a:t>Click to edit subhead</a:t>
            </a:r>
          </a:p>
        </p:txBody>
      </p:sp>
      <p:pic>
        <p:nvPicPr>
          <p:cNvPr id="12" name="Picture 11" descr="Minnesota State logo.">
            <a:extLst>
              <a:ext uri="{FF2B5EF4-FFF2-40B4-BE49-F238E27FC236}">
                <a16:creationId xmlns:a16="http://schemas.microsoft.com/office/drawing/2014/main" id="{49F64128-6048-E53E-B9F6-3301E620D15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11" name="TextBox 10">
            <a:extLst>
              <a:ext uri="{FF2B5EF4-FFF2-40B4-BE49-F238E27FC236}">
                <a16:creationId xmlns:a16="http://schemas.microsoft.com/office/drawing/2014/main" id="{33412D47-DCC0-92E8-1A1C-0F237A4F045C}"/>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dirty="0">
              <a:solidFill>
                <a:srgbClr val="003C66"/>
              </a:solidFill>
            </a:endParaRPr>
          </a:p>
        </p:txBody>
      </p:sp>
      <p:grpSp>
        <p:nvGrpSpPr>
          <p:cNvPr id="5" name="Group 4">
            <a:extLst>
              <a:ext uri="{FF2B5EF4-FFF2-40B4-BE49-F238E27FC236}">
                <a16:creationId xmlns:a16="http://schemas.microsoft.com/office/drawing/2014/main" id="{A3FC2FB5-511D-CF7C-4BBC-79730F8DBCF2}"/>
              </a:ext>
              <a:ext uri="{C183D7F6-B498-43B3-948B-1728B52AA6E4}">
                <adec:decorative xmlns:adec="http://schemas.microsoft.com/office/drawing/2017/decorative" val="1"/>
              </a:ext>
            </a:extLst>
          </p:cNvPr>
          <p:cNvGrpSpPr/>
          <p:nvPr userDrawn="1"/>
        </p:nvGrpSpPr>
        <p:grpSpPr>
          <a:xfrm>
            <a:off x="0" y="2057400"/>
            <a:ext cx="12192000" cy="594447"/>
            <a:chOff x="0" y="-15903"/>
            <a:chExt cx="12192000" cy="594447"/>
          </a:xfrm>
        </p:grpSpPr>
        <p:cxnSp>
          <p:nvCxnSpPr>
            <p:cNvPr id="6" name="Straight Connector 5">
              <a:extLst>
                <a:ext uri="{FF2B5EF4-FFF2-40B4-BE49-F238E27FC236}">
                  <a16:creationId xmlns:a16="http://schemas.microsoft.com/office/drawing/2014/main" id="{18CB198D-A13E-83C8-6DE9-BAF3666FC1F2}"/>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7" name="Isosceles Triangle 6">
              <a:extLst>
                <a:ext uri="{FF2B5EF4-FFF2-40B4-BE49-F238E27FC236}">
                  <a16:creationId xmlns:a16="http://schemas.microsoft.com/office/drawing/2014/main" id="{33738316-590C-06F1-7DEF-C06661C6A6F2}"/>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3392D985-4251-9CE8-B366-413CADE73019}"/>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 </a:t>
              </a:r>
            </a:p>
          </p:txBody>
        </p:sp>
      </p:grpSp>
    </p:spTree>
    <p:extLst>
      <p:ext uri="{BB962C8B-B14F-4D97-AF65-F5344CB8AC3E}">
        <p14:creationId xmlns:p14="http://schemas.microsoft.com/office/powerpoint/2010/main" val="356074686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Agenda with times">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5DBA5EA6-4AA3-C5DF-E1E1-D57652CC3D71}"/>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7" name="Straight Connector 6">
              <a:extLst>
                <a:ext uri="{FF2B5EF4-FFF2-40B4-BE49-F238E27FC236}">
                  <a16:creationId xmlns:a16="http://schemas.microsoft.com/office/drawing/2014/main" id="{D1D887A6-464F-EB96-A2EB-9A534C0E935B}"/>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8" name="Isosceles Triangle 7">
              <a:extLst>
                <a:ext uri="{FF2B5EF4-FFF2-40B4-BE49-F238E27FC236}">
                  <a16:creationId xmlns:a16="http://schemas.microsoft.com/office/drawing/2014/main" id="{5FAF9DB5-9F16-94D4-A73C-4B1C63C379EC}"/>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402C3037-D530-E4C7-2AEE-DAA7B8F79FD8}"/>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 </a:t>
              </a:r>
            </a:p>
          </p:txBody>
        </p:sp>
      </p:grpSp>
      <p:sp>
        <p:nvSpPr>
          <p:cNvPr id="2" name="Title 1">
            <a:extLst>
              <a:ext uri="{FF2B5EF4-FFF2-40B4-BE49-F238E27FC236}">
                <a16:creationId xmlns:a16="http://schemas.microsoft.com/office/drawing/2014/main" id="{401A054B-E5F9-2DEA-30AB-31A500445514}"/>
              </a:ext>
            </a:extLst>
          </p:cNvPr>
          <p:cNvSpPr>
            <a:spLocks noGrp="1"/>
          </p:cNvSpPr>
          <p:nvPr>
            <p:ph type="title" hasCustomPrompt="1"/>
          </p:nvPr>
        </p:nvSpPr>
        <p:spPr/>
        <p:txBody>
          <a:bodyPr/>
          <a:lstStyle>
            <a:lvl1pPr>
              <a:defRPr/>
            </a:lvl1pPr>
          </a:lstStyle>
          <a:p>
            <a:r>
              <a:rPr lang="en-US" dirty="0"/>
              <a:t>Agenda with times</a:t>
            </a:r>
          </a:p>
        </p:txBody>
      </p:sp>
      <p:sp>
        <p:nvSpPr>
          <p:cNvPr id="4" name="Content Placeholder 2">
            <a:extLst>
              <a:ext uri="{FF2B5EF4-FFF2-40B4-BE49-F238E27FC236}">
                <a16:creationId xmlns:a16="http://schemas.microsoft.com/office/drawing/2014/main" id="{703BE456-CD04-D0F0-FBEA-FCB6E99B072C}"/>
              </a:ext>
            </a:extLst>
          </p:cNvPr>
          <p:cNvSpPr>
            <a:spLocks noGrp="1"/>
          </p:cNvSpPr>
          <p:nvPr>
            <p:ph idx="1" hasCustomPrompt="1"/>
          </p:nvPr>
        </p:nvSpPr>
        <p:spPr>
          <a:xfrm>
            <a:off x="838200" y="1825625"/>
            <a:ext cx="10515600" cy="4351338"/>
          </a:xfrm>
        </p:spPr>
        <p:txBody>
          <a:bodyPr rIns="0"/>
          <a:lstStyle>
            <a:lvl1pPr marL="0" indent="0" algn="l">
              <a:buNone/>
              <a:defRPr/>
            </a:lvl1pPr>
            <a:lvl2pPr marL="457200" indent="0" algn="r">
              <a:buNone/>
              <a:defRPr/>
            </a:lvl2pPr>
            <a:lvl3pPr marL="822960" indent="0" algn="r">
              <a:buNone/>
              <a:defRPr/>
            </a:lvl3pPr>
            <a:lvl4pPr marL="1188720" indent="0" algn="r">
              <a:buNone/>
              <a:defRPr/>
            </a:lvl4pPr>
            <a:lvl5pPr marL="1554480" indent="0" algn="r">
              <a:buNone/>
              <a:defRPr/>
            </a:lvl5pPr>
          </a:lstStyle>
          <a:p>
            <a:pPr lvl="0"/>
            <a:r>
              <a:rPr lang="en-US" dirty="0"/>
              <a:t>9-9:15 a.m. – First item</a:t>
            </a:r>
          </a:p>
        </p:txBody>
      </p:sp>
      <p:pic>
        <p:nvPicPr>
          <p:cNvPr id="11" name="Picture 10" descr="Minnesota State logo.">
            <a:extLst>
              <a:ext uri="{FF2B5EF4-FFF2-40B4-BE49-F238E27FC236}">
                <a16:creationId xmlns:a16="http://schemas.microsoft.com/office/drawing/2014/main" id="{30F5C470-C0F2-E5D7-E1E4-290900FF0C6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10" name="TextBox 9">
            <a:extLst>
              <a:ext uri="{FF2B5EF4-FFF2-40B4-BE49-F238E27FC236}">
                <a16:creationId xmlns:a16="http://schemas.microsoft.com/office/drawing/2014/main" id="{D02CAB31-D831-7945-33C4-67731F97EA71}"/>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dirty="0">
              <a:solidFill>
                <a:srgbClr val="003C66"/>
              </a:solidFill>
            </a:endParaRPr>
          </a:p>
        </p:txBody>
      </p:sp>
    </p:spTree>
    <p:extLst>
      <p:ext uri="{BB962C8B-B14F-4D97-AF65-F5344CB8AC3E}">
        <p14:creationId xmlns:p14="http://schemas.microsoft.com/office/powerpoint/2010/main" val="299308829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Agenda with bullets">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5DBA5EA6-4AA3-C5DF-E1E1-D57652CC3D71}"/>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7" name="Straight Connector 6">
              <a:extLst>
                <a:ext uri="{FF2B5EF4-FFF2-40B4-BE49-F238E27FC236}">
                  <a16:creationId xmlns:a16="http://schemas.microsoft.com/office/drawing/2014/main" id="{D1D887A6-464F-EB96-A2EB-9A534C0E935B}"/>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8" name="Isosceles Triangle 7">
              <a:extLst>
                <a:ext uri="{FF2B5EF4-FFF2-40B4-BE49-F238E27FC236}">
                  <a16:creationId xmlns:a16="http://schemas.microsoft.com/office/drawing/2014/main" id="{5FAF9DB5-9F16-94D4-A73C-4B1C63C379EC}"/>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402C3037-D530-E4C7-2AEE-DAA7B8F79FD8}"/>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 </a:t>
              </a:r>
            </a:p>
          </p:txBody>
        </p:sp>
      </p:grpSp>
      <p:sp>
        <p:nvSpPr>
          <p:cNvPr id="2" name="Title 1">
            <a:extLst>
              <a:ext uri="{FF2B5EF4-FFF2-40B4-BE49-F238E27FC236}">
                <a16:creationId xmlns:a16="http://schemas.microsoft.com/office/drawing/2014/main" id="{401A054B-E5F9-2DEA-30AB-31A500445514}"/>
              </a:ext>
            </a:extLst>
          </p:cNvPr>
          <p:cNvSpPr>
            <a:spLocks noGrp="1"/>
          </p:cNvSpPr>
          <p:nvPr>
            <p:ph type="title" hasCustomPrompt="1"/>
          </p:nvPr>
        </p:nvSpPr>
        <p:spPr/>
        <p:txBody>
          <a:bodyPr/>
          <a:lstStyle>
            <a:lvl1pPr>
              <a:defRPr/>
            </a:lvl1pPr>
          </a:lstStyle>
          <a:p>
            <a:r>
              <a:rPr lang="en-US" dirty="0"/>
              <a:t>Agenda with bullets</a:t>
            </a:r>
          </a:p>
        </p:txBody>
      </p:sp>
      <p:sp>
        <p:nvSpPr>
          <p:cNvPr id="4" name="Content Placeholder 2">
            <a:extLst>
              <a:ext uri="{FF2B5EF4-FFF2-40B4-BE49-F238E27FC236}">
                <a16:creationId xmlns:a16="http://schemas.microsoft.com/office/drawing/2014/main" id="{703BE456-CD04-D0F0-FBEA-FCB6E99B072C}"/>
              </a:ext>
            </a:extLst>
          </p:cNvPr>
          <p:cNvSpPr>
            <a:spLocks noGrp="1"/>
          </p:cNvSpPr>
          <p:nvPr>
            <p:ph idx="1" hasCustomPrompt="1"/>
          </p:nvPr>
        </p:nvSpPr>
        <p:spPr>
          <a:xfrm>
            <a:off x="838200" y="1825625"/>
            <a:ext cx="10515600" cy="4351338"/>
          </a:xfrm>
        </p:spPr>
        <p:txBody>
          <a:bodyPr rIns="0"/>
          <a:lstStyle>
            <a:lvl1pPr marL="457200" indent="-457200" algn="l">
              <a:buFont typeface="Calibri" panose="020F0502020204030204" pitchFamily="34" charset="0"/>
              <a:buChar char="»"/>
              <a:defRPr lang="en-US" dirty="0"/>
            </a:lvl1pPr>
            <a:lvl2pPr marL="457200" indent="0" algn="r">
              <a:buNone/>
              <a:defRPr/>
            </a:lvl2pPr>
            <a:lvl3pPr marL="822960" indent="0" algn="r">
              <a:buNone/>
              <a:defRPr/>
            </a:lvl3pPr>
            <a:lvl4pPr marL="1188720" indent="0" algn="r">
              <a:buNone/>
              <a:defRPr/>
            </a:lvl4pPr>
            <a:lvl5pPr marL="1554480" indent="0" algn="r">
              <a:buNone/>
              <a:defRPr/>
            </a:lvl5pPr>
          </a:lstStyle>
          <a:p>
            <a:pPr lvl="0"/>
            <a:r>
              <a:rPr lang="en-US" dirty="0"/>
              <a:t>First item</a:t>
            </a:r>
          </a:p>
          <a:p>
            <a:pPr lvl="0"/>
            <a:r>
              <a:rPr lang="en-US" dirty="0"/>
              <a:t>Second item</a:t>
            </a:r>
          </a:p>
          <a:p>
            <a:pPr lvl="0"/>
            <a:r>
              <a:rPr lang="en-US" dirty="0"/>
              <a:t>Third item</a:t>
            </a:r>
          </a:p>
        </p:txBody>
      </p:sp>
      <p:pic>
        <p:nvPicPr>
          <p:cNvPr id="11" name="Picture 10" descr="Minnesota State logo.">
            <a:extLst>
              <a:ext uri="{FF2B5EF4-FFF2-40B4-BE49-F238E27FC236}">
                <a16:creationId xmlns:a16="http://schemas.microsoft.com/office/drawing/2014/main" id="{30F5C470-C0F2-E5D7-E1E4-290900FF0C6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10" name="TextBox 9">
            <a:extLst>
              <a:ext uri="{FF2B5EF4-FFF2-40B4-BE49-F238E27FC236}">
                <a16:creationId xmlns:a16="http://schemas.microsoft.com/office/drawing/2014/main" id="{D02CAB31-D831-7945-33C4-67731F97EA71}"/>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dirty="0">
              <a:solidFill>
                <a:srgbClr val="003C66"/>
              </a:solidFill>
            </a:endParaRPr>
          </a:p>
        </p:txBody>
      </p:sp>
    </p:spTree>
    <p:extLst>
      <p:ext uri="{BB962C8B-B14F-4D97-AF65-F5344CB8AC3E}">
        <p14:creationId xmlns:p14="http://schemas.microsoft.com/office/powerpoint/2010/main" val="358340801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Agenda with numbers">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5DBA5EA6-4AA3-C5DF-E1E1-D57652CC3D71}"/>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7" name="Straight Connector 6">
              <a:extLst>
                <a:ext uri="{FF2B5EF4-FFF2-40B4-BE49-F238E27FC236}">
                  <a16:creationId xmlns:a16="http://schemas.microsoft.com/office/drawing/2014/main" id="{D1D887A6-464F-EB96-A2EB-9A534C0E935B}"/>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8" name="Isosceles Triangle 7">
              <a:extLst>
                <a:ext uri="{FF2B5EF4-FFF2-40B4-BE49-F238E27FC236}">
                  <a16:creationId xmlns:a16="http://schemas.microsoft.com/office/drawing/2014/main" id="{5FAF9DB5-9F16-94D4-A73C-4B1C63C379EC}"/>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402C3037-D530-E4C7-2AEE-DAA7B8F79FD8}"/>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 </a:t>
              </a:r>
            </a:p>
          </p:txBody>
        </p:sp>
      </p:grpSp>
      <p:sp>
        <p:nvSpPr>
          <p:cNvPr id="2" name="Title 1">
            <a:extLst>
              <a:ext uri="{FF2B5EF4-FFF2-40B4-BE49-F238E27FC236}">
                <a16:creationId xmlns:a16="http://schemas.microsoft.com/office/drawing/2014/main" id="{401A054B-E5F9-2DEA-30AB-31A500445514}"/>
              </a:ext>
            </a:extLst>
          </p:cNvPr>
          <p:cNvSpPr>
            <a:spLocks noGrp="1"/>
          </p:cNvSpPr>
          <p:nvPr>
            <p:ph type="title" hasCustomPrompt="1"/>
          </p:nvPr>
        </p:nvSpPr>
        <p:spPr/>
        <p:txBody>
          <a:bodyPr/>
          <a:lstStyle>
            <a:lvl1pPr>
              <a:defRPr/>
            </a:lvl1pPr>
          </a:lstStyle>
          <a:p>
            <a:r>
              <a:rPr lang="en-US"/>
              <a:t>Agenda with </a:t>
            </a:r>
            <a:r>
              <a:rPr lang="en-US" dirty="0"/>
              <a:t>numbers</a:t>
            </a:r>
          </a:p>
        </p:txBody>
      </p:sp>
      <p:sp>
        <p:nvSpPr>
          <p:cNvPr id="4" name="Content Placeholder 2">
            <a:extLst>
              <a:ext uri="{FF2B5EF4-FFF2-40B4-BE49-F238E27FC236}">
                <a16:creationId xmlns:a16="http://schemas.microsoft.com/office/drawing/2014/main" id="{703BE456-CD04-D0F0-FBEA-FCB6E99B072C}"/>
              </a:ext>
            </a:extLst>
          </p:cNvPr>
          <p:cNvSpPr>
            <a:spLocks noGrp="1"/>
          </p:cNvSpPr>
          <p:nvPr>
            <p:ph idx="1" hasCustomPrompt="1"/>
          </p:nvPr>
        </p:nvSpPr>
        <p:spPr>
          <a:xfrm>
            <a:off x="838200" y="1825625"/>
            <a:ext cx="10515600" cy="4351338"/>
          </a:xfrm>
        </p:spPr>
        <p:txBody>
          <a:bodyPr rIns="0"/>
          <a:lstStyle>
            <a:lvl1pPr marL="514350" indent="-514350" algn="l">
              <a:buFont typeface="+mj-lt"/>
              <a:buAutoNum type="arabicPeriod"/>
              <a:defRPr lang="en-US" dirty="0"/>
            </a:lvl1pPr>
            <a:lvl2pPr marL="457200" indent="0" algn="r">
              <a:buNone/>
              <a:defRPr/>
            </a:lvl2pPr>
            <a:lvl3pPr marL="822960" indent="0" algn="r">
              <a:buNone/>
              <a:defRPr/>
            </a:lvl3pPr>
            <a:lvl4pPr marL="1188720" indent="0" algn="r">
              <a:buNone/>
              <a:defRPr/>
            </a:lvl4pPr>
            <a:lvl5pPr marL="1554480" indent="0" algn="r">
              <a:buNone/>
              <a:defRPr/>
            </a:lvl5pPr>
          </a:lstStyle>
          <a:p>
            <a:pPr lvl="0"/>
            <a:r>
              <a:rPr lang="en-US" dirty="0"/>
              <a:t>First item</a:t>
            </a:r>
          </a:p>
          <a:p>
            <a:pPr lvl="0"/>
            <a:r>
              <a:rPr lang="en-US" dirty="0"/>
              <a:t>Second item</a:t>
            </a:r>
          </a:p>
          <a:p>
            <a:pPr lvl="0"/>
            <a:r>
              <a:rPr lang="en-US" dirty="0"/>
              <a:t>Third item</a:t>
            </a:r>
          </a:p>
        </p:txBody>
      </p:sp>
      <p:pic>
        <p:nvPicPr>
          <p:cNvPr id="11" name="Picture 10" descr="Minnesota State logo.">
            <a:extLst>
              <a:ext uri="{FF2B5EF4-FFF2-40B4-BE49-F238E27FC236}">
                <a16:creationId xmlns:a16="http://schemas.microsoft.com/office/drawing/2014/main" id="{30F5C470-C0F2-E5D7-E1E4-290900FF0C6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10" name="TextBox 9">
            <a:extLst>
              <a:ext uri="{FF2B5EF4-FFF2-40B4-BE49-F238E27FC236}">
                <a16:creationId xmlns:a16="http://schemas.microsoft.com/office/drawing/2014/main" id="{D02CAB31-D831-7945-33C4-67731F97EA71}"/>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dirty="0">
              <a:solidFill>
                <a:srgbClr val="003C66"/>
              </a:solidFill>
            </a:endParaRPr>
          </a:p>
        </p:txBody>
      </p:sp>
    </p:spTree>
    <p:extLst>
      <p:ext uri="{BB962C8B-B14F-4D97-AF65-F5344CB8AC3E}">
        <p14:creationId xmlns:p14="http://schemas.microsoft.com/office/powerpoint/2010/main" val="200387612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We are Minnesota State">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5DBA5EA6-4AA3-C5DF-E1E1-D57652CC3D71}"/>
              </a:ext>
              <a:ext uri="{C183D7F6-B498-43B3-948B-1728B52AA6E4}">
                <adec:decorative xmlns:adec="http://schemas.microsoft.com/office/drawing/2017/decorative" val="1"/>
              </a:ext>
            </a:extLst>
          </p:cNvPr>
          <p:cNvGrpSpPr>
            <a:grpSpLocks noGrp="1" noUngrp="1" noRot="1" noMove="1" noResize="1"/>
          </p:cNvGrpSpPr>
          <p:nvPr userDrawn="1"/>
        </p:nvGrpSpPr>
        <p:grpSpPr>
          <a:xfrm>
            <a:off x="0" y="-91440"/>
            <a:ext cx="12192000" cy="594447"/>
            <a:chOff x="0" y="-15903"/>
            <a:chExt cx="12192000" cy="594447"/>
          </a:xfrm>
        </p:grpSpPr>
        <p:cxnSp>
          <p:nvCxnSpPr>
            <p:cNvPr id="7" name="Straight Connector 6">
              <a:extLst>
                <a:ext uri="{FF2B5EF4-FFF2-40B4-BE49-F238E27FC236}">
                  <a16:creationId xmlns:a16="http://schemas.microsoft.com/office/drawing/2014/main" id="{D1D887A6-464F-EB96-A2EB-9A534C0E935B}"/>
                </a:ext>
              </a:extLst>
            </p:cNvPr>
            <p:cNvCxnSpPr>
              <a:cxnSpLocks noGrp="1" noRot="1" noMove="1" noResize="1" noEditPoints="1" noAdjustHandles="1" noChangeArrowheads="1" noChangeShapeType="1"/>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8" name="Isosceles Triangle 7">
              <a:extLst>
                <a:ext uri="{FF2B5EF4-FFF2-40B4-BE49-F238E27FC236}">
                  <a16:creationId xmlns:a16="http://schemas.microsoft.com/office/drawing/2014/main" id="{5FAF9DB5-9F16-94D4-A73C-4B1C63C379EC}"/>
                </a:ext>
              </a:extLst>
            </p:cNvPr>
            <p:cNvSpPr>
              <a:spLocks noGrp="1" noRot="1" noMove="1" noResize="1" noEditPoints="1" noAdjustHandles="1" noChangeArrowheads="1" noChangeShapeType="1"/>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402C3037-D530-E4C7-2AEE-DAA7B8F79FD8}"/>
                </a:ext>
              </a:extLst>
            </p:cNvPr>
            <p:cNvSpPr>
              <a:spLocks noGrp="1" noRot="1" noMove="1" noResize="1" noEditPoints="1" noAdjustHandles="1" noChangeArrowheads="1" noChangeShapeType="1"/>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 </a:t>
              </a:r>
            </a:p>
          </p:txBody>
        </p:sp>
      </p:grpSp>
      <p:sp>
        <p:nvSpPr>
          <p:cNvPr id="3" name="Lake Superior" descr="Minnesota State">
            <a:extLst>
              <a:ext uri="{FF2B5EF4-FFF2-40B4-BE49-F238E27FC236}">
                <a16:creationId xmlns:a16="http://schemas.microsoft.com/office/drawing/2014/main" id="{0239304D-1226-6145-00B5-550A7F3612B7}"/>
              </a:ext>
            </a:extLst>
          </p:cNvPr>
          <p:cNvSpPr>
            <a:spLocks noGrp="1"/>
          </p:cNvSpPr>
          <p:nvPr>
            <p:ph type="pic" sz="quarter" idx="44"/>
          </p:nvPr>
        </p:nvSpPr>
        <p:spPr>
          <a:xfrm>
            <a:off x="166265" y="-91440"/>
            <a:ext cx="2121408" cy="3675888"/>
          </a:xfrm>
        </p:spPr>
        <p:txBody>
          <a:bodyPr/>
          <a:lstStyle>
            <a:lvl1pPr marL="0" indent="0">
              <a:buNone/>
              <a:defRPr/>
            </a:lvl1pPr>
          </a:lstStyle>
          <a:p>
            <a:r>
              <a:rPr lang="en-US"/>
              <a:t>Click icon to add picture</a:t>
            </a:r>
            <a:endParaRPr lang="en-US" dirty="0"/>
          </a:p>
        </p:txBody>
      </p:sp>
      <p:sp>
        <p:nvSpPr>
          <p:cNvPr id="2" name="Title 1">
            <a:extLst>
              <a:ext uri="{FF2B5EF4-FFF2-40B4-BE49-F238E27FC236}">
                <a16:creationId xmlns:a16="http://schemas.microsoft.com/office/drawing/2014/main" id="{401A054B-E5F9-2DEA-30AB-31A500445514}"/>
              </a:ext>
            </a:extLst>
          </p:cNvPr>
          <p:cNvSpPr>
            <a:spLocks noGrp="1"/>
          </p:cNvSpPr>
          <p:nvPr>
            <p:ph type="title" hasCustomPrompt="1"/>
          </p:nvPr>
        </p:nvSpPr>
        <p:spPr>
          <a:xfrm>
            <a:off x="2436933" y="365125"/>
            <a:ext cx="5805196" cy="1325563"/>
          </a:xfrm>
        </p:spPr>
        <p:txBody>
          <a:bodyPr/>
          <a:lstStyle>
            <a:lvl1pPr>
              <a:defRPr/>
            </a:lvl1pPr>
          </a:lstStyle>
          <a:p>
            <a:r>
              <a:rPr lang="en-US" dirty="0"/>
              <a:t>We are Minnesota State</a:t>
            </a:r>
          </a:p>
        </p:txBody>
      </p:sp>
      <p:sp>
        <p:nvSpPr>
          <p:cNvPr id="4" name="Content Placeholder 2">
            <a:extLst>
              <a:ext uri="{FF2B5EF4-FFF2-40B4-BE49-F238E27FC236}">
                <a16:creationId xmlns:a16="http://schemas.microsoft.com/office/drawing/2014/main" id="{703BE456-CD04-D0F0-FBEA-FCB6E99B072C}"/>
              </a:ext>
            </a:extLst>
          </p:cNvPr>
          <p:cNvSpPr>
            <a:spLocks noGrp="1"/>
          </p:cNvSpPr>
          <p:nvPr>
            <p:ph idx="1" hasCustomPrompt="1"/>
          </p:nvPr>
        </p:nvSpPr>
        <p:spPr>
          <a:xfrm>
            <a:off x="2436933" y="1447880"/>
            <a:ext cx="5806440" cy="2564688"/>
          </a:xfrm>
        </p:spPr>
        <p:txBody>
          <a:bodyPr rIns="0">
            <a:normAutofit/>
          </a:bodyPr>
          <a:lstStyle>
            <a:lvl1pPr marL="457200" indent="-457200" algn="l">
              <a:lnSpc>
                <a:spcPts val="3000"/>
              </a:lnSpc>
              <a:spcBef>
                <a:spcPts val="0"/>
              </a:spcBef>
              <a:spcAft>
                <a:spcPts val="0"/>
              </a:spcAft>
              <a:buFont typeface="Arial" panose="020B0604020202020204" pitchFamily="34" charset="0"/>
              <a:buChar char="•"/>
              <a:defRPr lang="en-US" sz="2400" dirty="0"/>
            </a:lvl1pPr>
            <a:lvl2pPr marL="457200" indent="0" algn="r">
              <a:buNone/>
              <a:defRPr/>
            </a:lvl2pPr>
            <a:lvl3pPr marL="822960" indent="0" algn="r">
              <a:buNone/>
              <a:defRPr/>
            </a:lvl3pPr>
            <a:lvl4pPr marL="1188720" indent="0" algn="r">
              <a:buNone/>
              <a:defRPr/>
            </a:lvl4pPr>
            <a:lvl5pPr marL="1554480" indent="0" algn="r">
              <a:buNone/>
              <a:defRPr/>
            </a:lvl5pPr>
          </a:lstStyle>
          <a:p>
            <a:pPr marL="0" marR="0" lvl="0" indent="0" algn="l" defTabSz="914400" rtl="0" eaLnBrk="1" fontAlgn="auto" latinLnBrk="0" hangingPunct="1">
              <a:lnSpc>
                <a:spcPts val="3000"/>
              </a:lnSpc>
              <a:spcBef>
                <a:spcPts val="0"/>
              </a:spcBef>
              <a:spcAft>
                <a:spcPts val="0"/>
              </a:spcAft>
              <a:buClr>
                <a:schemeClr val="accent1"/>
              </a:buClr>
              <a:buSzTx/>
              <a:buFont typeface="Arial" panose="020B0604020202020204" pitchFamily="34" charset="0"/>
              <a:buNone/>
              <a:tabLst/>
              <a:defRPr/>
            </a:pPr>
            <a:r>
              <a:rPr lang="en-US" dirty="0"/>
              <a:t>Enter text</a:t>
            </a:r>
          </a:p>
        </p:txBody>
      </p:sp>
      <p:sp>
        <p:nvSpPr>
          <p:cNvPr id="46" name="Alexandria">
            <a:extLst>
              <a:ext uri="{FF2B5EF4-FFF2-40B4-BE49-F238E27FC236}">
                <a16:creationId xmlns:a16="http://schemas.microsoft.com/office/drawing/2014/main" id="{4FB23F78-D188-2DFB-1FBD-7E17D6765BF2}"/>
              </a:ext>
            </a:extLst>
          </p:cNvPr>
          <p:cNvSpPr>
            <a:spLocks noGrp="1"/>
          </p:cNvSpPr>
          <p:nvPr>
            <p:ph type="pic" sz="quarter" idx="43"/>
          </p:nvPr>
        </p:nvSpPr>
        <p:spPr>
          <a:xfrm>
            <a:off x="9298648" y="1288855"/>
            <a:ext cx="914400" cy="914400"/>
          </a:xfrm>
        </p:spPr>
        <p:txBody>
          <a:bodyPr/>
          <a:lstStyle>
            <a:lvl1pPr marL="0" indent="0">
              <a:buNone/>
              <a:defRPr/>
            </a:lvl1pPr>
          </a:lstStyle>
          <a:p>
            <a:r>
              <a:rPr lang="en-US"/>
              <a:t>Click icon to add picture</a:t>
            </a:r>
            <a:endParaRPr lang="en-US" dirty="0"/>
          </a:p>
        </p:txBody>
      </p:sp>
      <p:sp>
        <p:nvSpPr>
          <p:cNvPr id="45" name="Anoka Tech">
            <a:extLst>
              <a:ext uri="{FF2B5EF4-FFF2-40B4-BE49-F238E27FC236}">
                <a16:creationId xmlns:a16="http://schemas.microsoft.com/office/drawing/2014/main" id="{E745E7E8-7542-EBC1-4A70-219802A95A4F}"/>
              </a:ext>
            </a:extLst>
          </p:cNvPr>
          <p:cNvSpPr>
            <a:spLocks noGrp="1"/>
          </p:cNvSpPr>
          <p:nvPr>
            <p:ph type="pic" sz="quarter" idx="42"/>
          </p:nvPr>
        </p:nvSpPr>
        <p:spPr>
          <a:xfrm>
            <a:off x="10088647" y="442949"/>
            <a:ext cx="914400" cy="914400"/>
          </a:xfrm>
        </p:spPr>
        <p:txBody>
          <a:bodyPr/>
          <a:lstStyle>
            <a:lvl1pPr marL="0" indent="0">
              <a:buNone/>
              <a:defRPr/>
            </a:lvl1pPr>
          </a:lstStyle>
          <a:p>
            <a:r>
              <a:rPr lang="en-US"/>
              <a:t>Click icon to add picture</a:t>
            </a:r>
            <a:endParaRPr lang="en-US" dirty="0"/>
          </a:p>
        </p:txBody>
      </p:sp>
      <p:sp>
        <p:nvSpPr>
          <p:cNvPr id="44" name="Anoka-Ramsey">
            <a:extLst>
              <a:ext uri="{FF2B5EF4-FFF2-40B4-BE49-F238E27FC236}">
                <a16:creationId xmlns:a16="http://schemas.microsoft.com/office/drawing/2014/main" id="{7D4DEA53-1E38-A4E5-5B6F-570C8FECBC2F}"/>
              </a:ext>
            </a:extLst>
          </p:cNvPr>
          <p:cNvSpPr>
            <a:spLocks noGrp="1"/>
          </p:cNvSpPr>
          <p:nvPr>
            <p:ph type="pic" sz="quarter" idx="41"/>
          </p:nvPr>
        </p:nvSpPr>
        <p:spPr>
          <a:xfrm>
            <a:off x="8523670" y="442949"/>
            <a:ext cx="914400" cy="914400"/>
          </a:xfrm>
        </p:spPr>
        <p:txBody>
          <a:bodyPr/>
          <a:lstStyle>
            <a:lvl1pPr marL="0" indent="0">
              <a:buNone/>
              <a:defRPr/>
            </a:lvl1pPr>
          </a:lstStyle>
          <a:p>
            <a:r>
              <a:rPr lang="en-US"/>
              <a:t>Click icon to add picture</a:t>
            </a:r>
            <a:endParaRPr lang="en-US" dirty="0"/>
          </a:p>
        </p:txBody>
      </p:sp>
      <p:sp>
        <p:nvSpPr>
          <p:cNvPr id="41" name="Bemidji State">
            <a:extLst>
              <a:ext uri="{FF2B5EF4-FFF2-40B4-BE49-F238E27FC236}">
                <a16:creationId xmlns:a16="http://schemas.microsoft.com/office/drawing/2014/main" id="{F1EC81EE-FA9A-AD41-3095-A1CBC4E2AF5A}"/>
              </a:ext>
            </a:extLst>
          </p:cNvPr>
          <p:cNvSpPr>
            <a:spLocks noGrp="1"/>
          </p:cNvSpPr>
          <p:nvPr>
            <p:ph type="pic" sz="quarter" idx="38"/>
          </p:nvPr>
        </p:nvSpPr>
        <p:spPr>
          <a:xfrm>
            <a:off x="10862616" y="1279524"/>
            <a:ext cx="914400" cy="914400"/>
          </a:xfrm>
        </p:spPr>
        <p:txBody>
          <a:bodyPr/>
          <a:lstStyle>
            <a:lvl1pPr marL="0" indent="0">
              <a:buNone/>
              <a:defRPr/>
            </a:lvl1pPr>
          </a:lstStyle>
          <a:p>
            <a:r>
              <a:rPr lang="en-US"/>
              <a:t>Click icon to add picture</a:t>
            </a:r>
            <a:endParaRPr lang="en-US" dirty="0"/>
          </a:p>
        </p:txBody>
      </p:sp>
      <p:sp>
        <p:nvSpPr>
          <p:cNvPr id="42" name="Century College">
            <a:extLst>
              <a:ext uri="{FF2B5EF4-FFF2-40B4-BE49-F238E27FC236}">
                <a16:creationId xmlns:a16="http://schemas.microsoft.com/office/drawing/2014/main" id="{39202918-6A1B-2DE6-2F3C-1CAF43BFCE6F}"/>
              </a:ext>
            </a:extLst>
          </p:cNvPr>
          <p:cNvSpPr>
            <a:spLocks noGrp="1"/>
          </p:cNvSpPr>
          <p:nvPr>
            <p:ph type="pic" sz="quarter" idx="39"/>
          </p:nvPr>
        </p:nvSpPr>
        <p:spPr>
          <a:xfrm>
            <a:off x="8462971" y="2193924"/>
            <a:ext cx="914400" cy="914400"/>
          </a:xfrm>
        </p:spPr>
        <p:txBody>
          <a:bodyPr/>
          <a:lstStyle>
            <a:lvl1pPr marL="0" indent="0">
              <a:buNone/>
              <a:defRPr/>
            </a:lvl1pPr>
          </a:lstStyle>
          <a:p>
            <a:r>
              <a:rPr lang="en-US"/>
              <a:t>Click icon to add picture</a:t>
            </a:r>
            <a:endParaRPr lang="en-US" dirty="0"/>
          </a:p>
        </p:txBody>
      </p:sp>
      <p:sp>
        <p:nvSpPr>
          <p:cNvPr id="43" name="Central Lakes">
            <a:extLst>
              <a:ext uri="{FF2B5EF4-FFF2-40B4-BE49-F238E27FC236}">
                <a16:creationId xmlns:a16="http://schemas.microsoft.com/office/drawing/2014/main" id="{2B74B782-7D8F-965F-8AEA-05B82EB18F72}"/>
              </a:ext>
            </a:extLst>
          </p:cNvPr>
          <p:cNvSpPr>
            <a:spLocks noGrp="1"/>
          </p:cNvSpPr>
          <p:nvPr>
            <p:ph type="pic" sz="quarter" idx="40"/>
          </p:nvPr>
        </p:nvSpPr>
        <p:spPr>
          <a:xfrm>
            <a:off x="10050631" y="2198692"/>
            <a:ext cx="914400" cy="914400"/>
          </a:xfrm>
        </p:spPr>
        <p:txBody>
          <a:bodyPr/>
          <a:lstStyle>
            <a:lvl1pPr marL="0" indent="0">
              <a:buNone/>
              <a:defRPr/>
            </a:lvl1pPr>
          </a:lstStyle>
          <a:p>
            <a:r>
              <a:rPr lang="en-US"/>
              <a:t>Click icon to add picture</a:t>
            </a:r>
            <a:endParaRPr lang="en-US" dirty="0"/>
          </a:p>
        </p:txBody>
      </p:sp>
      <p:sp>
        <p:nvSpPr>
          <p:cNvPr id="38" name="Fond du Lac">
            <a:extLst>
              <a:ext uri="{FF2B5EF4-FFF2-40B4-BE49-F238E27FC236}">
                <a16:creationId xmlns:a16="http://schemas.microsoft.com/office/drawing/2014/main" id="{06B2B6B0-914D-3062-4EC7-8D3DFE1DF1EC}"/>
              </a:ext>
            </a:extLst>
          </p:cNvPr>
          <p:cNvSpPr>
            <a:spLocks noGrp="1"/>
          </p:cNvSpPr>
          <p:nvPr>
            <p:ph type="pic" sz="quarter" idx="35"/>
          </p:nvPr>
        </p:nvSpPr>
        <p:spPr>
          <a:xfrm>
            <a:off x="3069637" y="3117860"/>
            <a:ext cx="914400" cy="914400"/>
          </a:xfrm>
        </p:spPr>
        <p:txBody>
          <a:bodyPr/>
          <a:lstStyle>
            <a:lvl1pPr marL="0" indent="0">
              <a:buNone/>
              <a:defRPr/>
            </a:lvl1pPr>
          </a:lstStyle>
          <a:p>
            <a:r>
              <a:rPr lang="en-US"/>
              <a:t>Click icon to add picture</a:t>
            </a:r>
            <a:endParaRPr lang="en-US" dirty="0"/>
          </a:p>
        </p:txBody>
      </p:sp>
      <p:sp>
        <p:nvSpPr>
          <p:cNvPr id="39" name="Hennepin Tech">
            <a:extLst>
              <a:ext uri="{FF2B5EF4-FFF2-40B4-BE49-F238E27FC236}">
                <a16:creationId xmlns:a16="http://schemas.microsoft.com/office/drawing/2014/main" id="{57F39B7B-0607-517D-4F34-02C6DB00CEDD}"/>
              </a:ext>
            </a:extLst>
          </p:cNvPr>
          <p:cNvSpPr>
            <a:spLocks noGrp="1"/>
          </p:cNvSpPr>
          <p:nvPr>
            <p:ph type="pic" sz="quarter" idx="36"/>
          </p:nvPr>
        </p:nvSpPr>
        <p:spPr>
          <a:xfrm>
            <a:off x="4622140" y="3126205"/>
            <a:ext cx="914400" cy="914400"/>
          </a:xfrm>
        </p:spPr>
        <p:txBody>
          <a:bodyPr/>
          <a:lstStyle>
            <a:lvl1pPr marL="0" indent="0">
              <a:buNone/>
              <a:defRPr/>
            </a:lvl1pPr>
          </a:lstStyle>
          <a:p>
            <a:r>
              <a:rPr lang="en-US"/>
              <a:t>Click icon to add picture</a:t>
            </a:r>
            <a:endParaRPr lang="en-US" dirty="0"/>
          </a:p>
        </p:txBody>
      </p:sp>
      <p:sp>
        <p:nvSpPr>
          <p:cNvPr id="40" name="DCTC">
            <a:extLst>
              <a:ext uri="{FF2B5EF4-FFF2-40B4-BE49-F238E27FC236}">
                <a16:creationId xmlns:a16="http://schemas.microsoft.com/office/drawing/2014/main" id="{4D1DACED-5FC2-1506-CA55-7D1C227C71CD}"/>
              </a:ext>
            </a:extLst>
          </p:cNvPr>
          <p:cNvSpPr>
            <a:spLocks noGrp="1"/>
          </p:cNvSpPr>
          <p:nvPr>
            <p:ph type="pic" sz="quarter" idx="37"/>
          </p:nvPr>
        </p:nvSpPr>
        <p:spPr>
          <a:xfrm>
            <a:off x="6162170" y="3117860"/>
            <a:ext cx="914400" cy="914400"/>
          </a:xfrm>
        </p:spPr>
        <p:txBody>
          <a:bodyPr/>
          <a:lstStyle>
            <a:lvl1pPr marL="0" indent="0">
              <a:buNone/>
              <a:defRPr/>
            </a:lvl1pPr>
          </a:lstStyle>
          <a:p>
            <a:r>
              <a:rPr lang="en-US"/>
              <a:t>Click icon to add picture</a:t>
            </a:r>
            <a:endParaRPr lang="en-US" dirty="0"/>
          </a:p>
        </p:txBody>
      </p:sp>
      <p:sp>
        <p:nvSpPr>
          <p:cNvPr id="35" name="Lake Superior">
            <a:extLst>
              <a:ext uri="{FF2B5EF4-FFF2-40B4-BE49-F238E27FC236}">
                <a16:creationId xmlns:a16="http://schemas.microsoft.com/office/drawing/2014/main" id="{A7FFE368-AAA0-CA0C-09FA-99D3DF95279B}"/>
              </a:ext>
            </a:extLst>
          </p:cNvPr>
          <p:cNvSpPr>
            <a:spLocks noGrp="1"/>
          </p:cNvSpPr>
          <p:nvPr>
            <p:ph type="pic" sz="quarter" idx="32"/>
          </p:nvPr>
        </p:nvSpPr>
        <p:spPr>
          <a:xfrm>
            <a:off x="7727147" y="3118067"/>
            <a:ext cx="914400" cy="914400"/>
          </a:xfrm>
        </p:spPr>
        <p:txBody>
          <a:bodyPr/>
          <a:lstStyle>
            <a:lvl1pPr marL="0" indent="0">
              <a:buNone/>
              <a:defRPr/>
            </a:lvl1pPr>
          </a:lstStyle>
          <a:p>
            <a:r>
              <a:rPr lang="en-US"/>
              <a:t>Click icon to add picture</a:t>
            </a:r>
            <a:endParaRPr lang="en-US" dirty="0"/>
          </a:p>
        </p:txBody>
      </p:sp>
      <p:sp>
        <p:nvSpPr>
          <p:cNvPr id="36" name="Minneapolis College">
            <a:extLst>
              <a:ext uri="{FF2B5EF4-FFF2-40B4-BE49-F238E27FC236}">
                <a16:creationId xmlns:a16="http://schemas.microsoft.com/office/drawing/2014/main" id="{B268ECDD-8F91-55BB-6EE0-C4A3F347302C}"/>
              </a:ext>
            </a:extLst>
          </p:cNvPr>
          <p:cNvSpPr>
            <a:spLocks noGrp="1"/>
          </p:cNvSpPr>
          <p:nvPr>
            <p:ph type="pic" sz="quarter" idx="33"/>
          </p:nvPr>
        </p:nvSpPr>
        <p:spPr>
          <a:xfrm>
            <a:off x="9292124" y="3118067"/>
            <a:ext cx="914400" cy="914400"/>
          </a:xfrm>
        </p:spPr>
        <p:txBody>
          <a:bodyPr/>
          <a:lstStyle>
            <a:lvl1pPr marL="0" indent="0">
              <a:buNone/>
              <a:defRPr/>
            </a:lvl1pPr>
          </a:lstStyle>
          <a:p>
            <a:r>
              <a:rPr lang="en-US"/>
              <a:t>Click icon to add picture</a:t>
            </a:r>
            <a:endParaRPr lang="en-US" dirty="0"/>
          </a:p>
        </p:txBody>
      </p:sp>
      <p:sp>
        <p:nvSpPr>
          <p:cNvPr id="37" name="Inver Hills">
            <a:extLst>
              <a:ext uri="{FF2B5EF4-FFF2-40B4-BE49-F238E27FC236}">
                <a16:creationId xmlns:a16="http://schemas.microsoft.com/office/drawing/2014/main" id="{076FCC85-903A-13A0-E7F3-3A79D97B914D}"/>
              </a:ext>
            </a:extLst>
          </p:cNvPr>
          <p:cNvSpPr>
            <a:spLocks noGrp="1"/>
          </p:cNvSpPr>
          <p:nvPr>
            <p:ph type="pic" sz="quarter" idx="34"/>
          </p:nvPr>
        </p:nvSpPr>
        <p:spPr>
          <a:xfrm>
            <a:off x="10857101" y="3122629"/>
            <a:ext cx="914400" cy="914400"/>
          </a:xfrm>
        </p:spPr>
        <p:txBody>
          <a:bodyPr/>
          <a:lstStyle>
            <a:lvl1pPr marL="0" indent="0">
              <a:buNone/>
              <a:defRPr/>
            </a:lvl1pPr>
          </a:lstStyle>
          <a:p>
            <a:r>
              <a:rPr lang="en-US"/>
              <a:t>Click icon to add picture</a:t>
            </a:r>
            <a:endParaRPr lang="en-US" dirty="0"/>
          </a:p>
        </p:txBody>
      </p:sp>
      <p:sp>
        <p:nvSpPr>
          <p:cNvPr id="20" name="Metro State">
            <a:extLst>
              <a:ext uri="{FF2B5EF4-FFF2-40B4-BE49-F238E27FC236}">
                <a16:creationId xmlns:a16="http://schemas.microsoft.com/office/drawing/2014/main" id="{1043A479-86B6-676E-EBE7-D83BE17128C2}"/>
              </a:ext>
            </a:extLst>
          </p:cNvPr>
          <p:cNvSpPr>
            <a:spLocks noGrp="1"/>
          </p:cNvSpPr>
          <p:nvPr>
            <p:ph type="pic" sz="quarter" idx="17"/>
          </p:nvPr>
        </p:nvSpPr>
        <p:spPr>
          <a:xfrm>
            <a:off x="699018" y="4041797"/>
            <a:ext cx="914400" cy="914400"/>
          </a:xfrm>
        </p:spPr>
        <p:txBody>
          <a:bodyPr/>
          <a:lstStyle>
            <a:lvl1pPr marL="0" indent="0">
              <a:buNone/>
              <a:defRPr/>
            </a:lvl1pPr>
          </a:lstStyle>
          <a:p>
            <a:r>
              <a:rPr lang="en-US"/>
              <a:t>Click icon to add picture</a:t>
            </a:r>
            <a:endParaRPr lang="en-US" dirty="0"/>
          </a:p>
        </p:txBody>
      </p:sp>
      <p:sp>
        <p:nvSpPr>
          <p:cNvPr id="21" name="Minnesota North">
            <a:extLst>
              <a:ext uri="{FF2B5EF4-FFF2-40B4-BE49-F238E27FC236}">
                <a16:creationId xmlns:a16="http://schemas.microsoft.com/office/drawing/2014/main" id="{A4DB2489-B05F-4404-0F8F-682A5CA633A9}"/>
              </a:ext>
            </a:extLst>
          </p:cNvPr>
          <p:cNvSpPr>
            <a:spLocks noGrp="1"/>
          </p:cNvSpPr>
          <p:nvPr>
            <p:ph type="pic" sz="quarter" idx="18"/>
          </p:nvPr>
        </p:nvSpPr>
        <p:spPr>
          <a:xfrm>
            <a:off x="2263762" y="4041797"/>
            <a:ext cx="914400" cy="914400"/>
          </a:xfrm>
        </p:spPr>
        <p:txBody>
          <a:bodyPr/>
          <a:lstStyle>
            <a:lvl1pPr marL="0" indent="0">
              <a:buNone/>
              <a:defRPr/>
            </a:lvl1pPr>
          </a:lstStyle>
          <a:p>
            <a:r>
              <a:rPr lang="en-US"/>
              <a:t>Click icon to add picture</a:t>
            </a:r>
            <a:endParaRPr lang="en-US" dirty="0"/>
          </a:p>
        </p:txBody>
      </p:sp>
      <p:sp>
        <p:nvSpPr>
          <p:cNvPr id="22" name="MSCS">
            <a:extLst>
              <a:ext uri="{FF2B5EF4-FFF2-40B4-BE49-F238E27FC236}">
                <a16:creationId xmlns:a16="http://schemas.microsoft.com/office/drawing/2014/main" id="{4251DD74-D40A-FEE9-4871-B99B5D86D473}"/>
              </a:ext>
            </a:extLst>
          </p:cNvPr>
          <p:cNvSpPr>
            <a:spLocks noGrp="1"/>
          </p:cNvSpPr>
          <p:nvPr>
            <p:ph type="pic" sz="quarter" idx="19"/>
          </p:nvPr>
        </p:nvSpPr>
        <p:spPr>
          <a:xfrm>
            <a:off x="3828739" y="4041797"/>
            <a:ext cx="914400" cy="914400"/>
          </a:xfrm>
        </p:spPr>
        <p:txBody>
          <a:bodyPr/>
          <a:lstStyle>
            <a:lvl1pPr marL="0" indent="0">
              <a:buNone/>
              <a:defRPr/>
            </a:lvl1pPr>
          </a:lstStyle>
          <a:p>
            <a:r>
              <a:rPr lang="en-US"/>
              <a:t>Click icon to add picture</a:t>
            </a:r>
            <a:endParaRPr lang="en-US" dirty="0"/>
          </a:p>
        </p:txBody>
      </p:sp>
      <p:sp>
        <p:nvSpPr>
          <p:cNvPr id="23" name="M State">
            <a:extLst>
              <a:ext uri="{FF2B5EF4-FFF2-40B4-BE49-F238E27FC236}">
                <a16:creationId xmlns:a16="http://schemas.microsoft.com/office/drawing/2014/main" id="{C1A19FDE-8D89-2903-2F60-37003C3DFDD0}"/>
              </a:ext>
            </a:extLst>
          </p:cNvPr>
          <p:cNvSpPr>
            <a:spLocks noGrp="1"/>
          </p:cNvSpPr>
          <p:nvPr>
            <p:ph type="pic" sz="quarter" idx="20"/>
          </p:nvPr>
        </p:nvSpPr>
        <p:spPr>
          <a:xfrm>
            <a:off x="5393716" y="4041797"/>
            <a:ext cx="914400" cy="914400"/>
          </a:xfrm>
        </p:spPr>
        <p:txBody>
          <a:bodyPr/>
          <a:lstStyle>
            <a:lvl1pPr marL="0" indent="0">
              <a:buNone/>
              <a:defRPr/>
            </a:lvl1pPr>
          </a:lstStyle>
          <a:p>
            <a:r>
              <a:rPr lang="en-US"/>
              <a:t>Click icon to add picture</a:t>
            </a:r>
            <a:endParaRPr lang="en-US" dirty="0"/>
          </a:p>
        </p:txBody>
      </p:sp>
      <p:sp>
        <p:nvSpPr>
          <p:cNvPr id="24" name="Mankato">
            <a:extLst>
              <a:ext uri="{FF2B5EF4-FFF2-40B4-BE49-F238E27FC236}">
                <a16:creationId xmlns:a16="http://schemas.microsoft.com/office/drawing/2014/main" id="{A2223B94-7364-9A14-7C41-6FE5D50D8BEA}"/>
              </a:ext>
            </a:extLst>
          </p:cNvPr>
          <p:cNvSpPr>
            <a:spLocks noGrp="1"/>
          </p:cNvSpPr>
          <p:nvPr>
            <p:ph type="pic" sz="quarter" idx="21"/>
          </p:nvPr>
        </p:nvSpPr>
        <p:spPr>
          <a:xfrm>
            <a:off x="6958693" y="4041797"/>
            <a:ext cx="914400" cy="914400"/>
          </a:xfrm>
        </p:spPr>
        <p:txBody>
          <a:bodyPr/>
          <a:lstStyle>
            <a:lvl1pPr marL="0" indent="0">
              <a:buNone/>
              <a:defRPr/>
            </a:lvl1pPr>
          </a:lstStyle>
          <a:p>
            <a:r>
              <a:rPr lang="en-US"/>
              <a:t>Click icon to add picture</a:t>
            </a:r>
            <a:endParaRPr lang="en-US" dirty="0"/>
          </a:p>
        </p:txBody>
      </p:sp>
      <p:sp>
        <p:nvSpPr>
          <p:cNvPr id="25" name="Moorhead">
            <a:extLst>
              <a:ext uri="{FF2B5EF4-FFF2-40B4-BE49-F238E27FC236}">
                <a16:creationId xmlns:a16="http://schemas.microsoft.com/office/drawing/2014/main" id="{48B9B9F2-E914-2E0F-7294-C8D57EC9069F}"/>
              </a:ext>
            </a:extLst>
          </p:cNvPr>
          <p:cNvSpPr>
            <a:spLocks noGrp="1"/>
          </p:cNvSpPr>
          <p:nvPr>
            <p:ph type="pic" sz="quarter" idx="22"/>
          </p:nvPr>
        </p:nvSpPr>
        <p:spPr>
          <a:xfrm>
            <a:off x="8523670" y="4041797"/>
            <a:ext cx="914400" cy="914400"/>
          </a:xfrm>
        </p:spPr>
        <p:txBody>
          <a:bodyPr/>
          <a:lstStyle>
            <a:lvl1pPr marL="0" indent="0">
              <a:buNone/>
              <a:defRPr/>
            </a:lvl1pPr>
          </a:lstStyle>
          <a:p>
            <a:r>
              <a:rPr lang="en-US"/>
              <a:t>Click icon to add picture</a:t>
            </a:r>
            <a:endParaRPr lang="en-US" dirty="0"/>
          </a:p>
        </p:txBody>
      </p:sp>
      <p:sp>
        <p:nvSpPr>
          <p:cNvPr id="26" name="MinnWest">
            <a:extLst>
              <a:ext uri="{FF2B5EF4-FFF2-40B4-BE49-F238E27FC236}">
                <a16:creationId xmlns:a16="http://schemas.microsoft.com/office/drawing/2014/main" id="{807D3951-6A18-D444-1C8F-6A6327712403}"/>
              </a:ext>
            </a:extLst>
          </p:cNvPr>
          <p:cNvSpPr>
            <a:spLocks noGrp="1"/>
          </p:cNvSpPr>
          <p:nvPr>
            <p:ph type="pic" sz="quarter" idx="23"/>
          </p:nvPr>
        </p:nvSpPr>
        <p:spPr>
          <a:xfrm>
            <a:off x="10088647" y="4041797"/>
            <a:ext cx="914400" cy="914400"/>
          </a:xfrm>
        </p:spPr>
        <p:txBody>
          <a:bodyPr/>
          <a:lstStyle>
            <a:lvl1pPr marL="0" indent="0">
              <a:buNone/>
              <a:defRPr/>
            </a:lvl1pPr>
          </a:lstStyle>
          <a:p>
            <a:r>
              <a:rPr lang="en-US"/>
              <a:t>Click icon to add picture</a:t>
            </a:r>
            <a:endParaRPr lang="en-US" dirty="0"/>
          </a:p>
        </p:txBody>
      </p:sp>
      <p:sp>
        <p:nvSpPr>
          <p:cNvPr id="27" name="Normandale">
            <a:extLst>
              <a:ext uri="{FF2B5EF4-FFF2-40B4-BE49-F238E27FC236}">
                <a16:creationId xmlns:a16="http://schemas.microsoft.com/office/drawing/2014/main" id="{60AB0DB6-49F0-0062-60F6-9D12AEE3F4F1}"/>
              </a:ext>
            </a:extLst>
          </p:cNvPr>
          <p:cNvSpPr>
            <a:spLocks noGrp="1"/>
          </p:cNvSpPr>
          <p:nvPr>
            <p:ph type="pic" sz="quarter" idx="24"/>
          </p:nvPr>
        </p:nvSpPr>
        <p:spPr>
          <a:xfrm>
            <a:off x="1467239" y="4963350"/>
            <a:ext cx="914400" cy="914400"/>
          </a:xfrm>
        </p:spPr>
        <p:txBody>
          <a:bodyPr/>
          <a:lstStyle>
            <a:lvl1pPr marL="0" indent="0">
              <a:buNone/>
              <a:defRPr/>
            </a:lvl1pPr>
          </a:lstStyle>
          <a:p>
            <a:r>
              <a:rPr lang="en-US"/>
              <a:t>Click icon to add picture</a:t>
            </a:r>
            <a:endParaRPr lang="en-US" dirty="0"/>
          </a:p>
        </p:txBody>
      </p:sp>
      <p:sp>
        <p:nvSpPr>
          <p:cNvPr id="28" name="Northland">
            <a:extLst>
              <a:ext uri="{FF2B5EF4-FFF2-40B4-BE49-F238E27FC236}">
                <a16:creationId xmlns:a16="http://schemas.microsoft.com/office/drawing/2014/main" id="{E73CF2E2-1B98-83DD-15FD-7F29A773AB95}"/>
              </a:ext>
            </a:extLst>
          </p:cNvPr>
          <p:cNvSpPr>
            <a:spLocks noGrp="1"/>
          </p:cNvSpPr>
          <p:nvPr>
            <p:ph type="pic" sz="quarter" idx="25"/>
          </p:nvPr>
        </p:nvSpPr>
        <p:spPr>
          <a:xfrm>
            <a:off x="3032216" y="4963350"/>
            <a:ext cx="914400" cy="914400"/>
          </a:xfrm>
        </p:spPr>
        <p:txBody>
          <a:bodyPr/>
          <a:lstStyle>
            <a:lvl1pPr marL="0" indent="0">
              <a:buNone/>
              <a:defRPr/>
            </a:lvl1pPr>
          </a:lstStyle>
          <a:p>
            <a:r>
              <a:rPr lang="en-US"/>
              <a:t>Click icon to add picture</a:t>
            </a:r>
            <a:endParaRPr lang="en-US" dirty="0"/>
          </a:p>
        </p:txBody>
      </p:sp>
      <p:sp>
        <p:nvSpPr>
          <p:cNvPr id="29" name="North Hennepin">
            <a:extLst>
              <a:ext uri="{FF2B5EF4-FFF2-40B4-BE49-F238E27FC236}">
                <a16:creationId xmlns:a16="http://schemas.microsoft.com/office/drawing/2014/main" id="{61FFDB3C-49B0-4E56-9553-055C32C77522}"/>
              </a:ext>
            </a:extLst>
          </p:cNvPr>
          <p:cNvSpPr>
            <a:spLocks noGrp="1"/>
          </p:cNvSpPr>
          <p:nvPr>
            <p:ph type="pic" sz="quarter" idx="26"/>
          </p:nvPr>
        </p:nvSpPr>
        <p:spPr>
          <a:xfrm>
            <a:off x="4597193" y="4963350"/>
            <a:ext cx="914400" cy="914400"/>
          </a:xfrm>
        </p:spPr>
        <p:txBody>
          <a:bodyPr/>
          <a:lstStyle>
            <a:lvl1pPr marL="0" indent="0">
              <a:buNone/>
              <a:defRPr/>
            </a:lvl1pPr>
          </a:lstStyle>
          <a:p>
            <a:r>
              <a:rPr lang="en-US"/>
              <a:t>Click icon to add picture</a:t>
            </a:r>
            <a:endParaRPr lang="en-US" dirty="0"/>
          </a:p>
        </p:txBody>
      </p:sp>
      <p:sp>
        <p:nvSpPr>
          <p:cNvPr id="30" name="NTC">
            <a:extLst>
              <a:ext uri="{FF2B5EF4-FFF2-40B4-BE49-F238E27FC236}">
                <a16:creationId xmlns:a16="http://schemas.microsoft.com/office/drawing/2014/main" id="{08BD88C4-804D-56F5-2F01-DE0D7C9E3162}"/>
              </a:ext>
            </a:extLst>
          </p:cNvPr>
          <p:cNvSpPr>
            <a:spLocks noGrp="1"/>
          </p:cNvSpPr>
          <p:nvPr>
            <p:ph type="pic" sz="quarter" idx="27"/>
          </p:nvPr>
        </p:nvSpPr>
        <p:spPr>
          <a:xfrm>
            <a:off x="6162170" y="4963350"/>
            <a:ext cx="914400" cy="914400"/>
          </a:xfrm>
        </p:spPr>
        <p:txBody>
          <a:bodyPr/>
          <a:lstStyle>
            <a:lvl1pPr marL="0" indent="0">
              <a:buNone/>
              <a:defRPr/>
            </a:lvl1pPr>
          </a:lstStyle>
          <a:p>
            <a:r>
              <a:rPr lang="en-US"/>
              <a:t>Click icon to add picture</a:t>
            </a:r>
            <a:endParaRPr lang="en-US" dirty="0"/>
          </a:p>
        </p:txBody>
      </p:sp>
      <p:sp>
        <p:nvSpPr>
          <p:cNvPr id="31" name="Pine Tech">
            <a:extLst>
              <a:ext uri="{FF2B5EF4-FFF2-40B4-BE49-F238E27FC236}">
                <a16:creationId xmlns:a16="http://schemas.microsoft.com/office/drawing/2014/main" id="{ABF63167-4044-3360-D603-716F12164D00}"/>
              </a:ext>
            </a:extLst>
          </p:cNvPr>
          <p:cNvSpPr>
            <a:spLocks noGrp="1"/>
          </p:cNvSpPr>
          <p:nvPr>
            <p:ph type="pic" sz="quarter" idx="28"/>
          </p:nvPr>
        </p:nvSpPr>
        <p:spPr>
          <a:xfrm>
            <a:off x="7727147" y="4963350"/>
            <a:ext cx="914400" cy="914400"/>
          </a:xfrm>
        </p:spPr>
        <p:txBody>
          <a:bodyPr/>
          <a:lstStyle>
            <a:lvl1pPr marL="0" indent="0">
              <a:buNone/>
              <a:defRPr/>
            </a:lvl1pPr>
          </a:lstStyle>
          <a:p>
            <a:r>
              <a:rPr lang="en-US"/>
              <a:t>Click icon to add picture</a:t>
            </a:r>
            <a:endParaRPr lang="en-US" dirty="0"/>
          </a:p>
        </p:txBody>
      </p:sp>
      <p:sp>
        <p:nvSpPr>
          <p:cNvPr id="32" name="Ridgewater">
            <a:extLst>
              <a:ext uri="{FF2B5EF4-FFF2-40B4-BE49-F238E27FC236}">
                <a16:creationId xmlns:a16="http://schemas.microsoft.com/office/drawing/2014/main" id="{34B268C2-9035-49E9-CED5-9D3EACC0B0C8}"/>
              </a:ext>
            </a:extLst>
          </p:cNvPr>
          <p:cNvSpPr>
            <a:spLocks noGrp="1"/>
          </p:cNvSpPr>
          <p:nvPr>
            <p:ph type="pic" sz="quarter" idx="29"/>
          </p:nvPr>
        </p:nvSpPr>
        <p:spPr>
          <a:xfrm>
            <a:off x="9292124" y="4963350"/>
            <a:ext cx="914400" cy="914400"/>
          </a:xfrm>
        </p:spPr>
        <p:txBody>
          <a:bodyPr/>
          <a:lstStyle>
            <a:lvl1pPr marL="0" indent="0">
              <a:buNone/>
              <a:defRPr/>
            </a:lvl1pPr>
          </a:lstStyle>
          <a:p>
            <a:r>
              <a:rPr lang="en-US"/>
              <a:t>Click icon to add picture</a:t>
            </a:r>
            <a:endParaRPr lang="en-US" dirty="0"/>
          </a:p>
        </p:txBody>
      </p:sp>
      <p:sp>
        <p:nvSpPr>
          <p:cNvPr id="33" name="Riverland">
            <a:extLst>
              <a:ext uri="{FF2B5EF4-FFF2-40B4-BE49-F238E27FC236}">
                <a16:creationId xmlns:a16="http://schemas.microsoft.com/office/drawing/2014/main" id="{98A3C0FC-9491-C663-0B53-EACCE79F1324}"/>
              </a:ext>
            </a:extLst>
          </p:cNvPr>
          <p:cNvSpPr>
            <a:spLocks noGrp="1"/>
          </p:cNvSpPr>
          <p:nvPr>
            <p:ph type="pic" sz="quarter" idx="30"/>
          </p:nvPr>
        </p:nvSpPr>
        <p:spPr>
          <a:xfrm>
            <a:off x="10857101" y="4960965"/>
            <a:ext cx="914400" cy="914400"/>
          </a:xfrm>
        </p:spPr>
        <p:txBody>
          <a:bodyPr/>
          <a:lstStyle>
            <a:lvl1pPr marL="0" indent="0">
              <a:buNone/>
              <a:defRPr/>
            </a:lvl1pPr>
          </a:lstStyle>
          <a:p>
            <a:r>
              <a:rPr lang="en-US"/>
              <a:t>Click icon to add picture</a:t>
            </a:r>
            <a:endParaRPr lang="en-US" dirty="0"/>
          </a:p>
        </p:txBody>
      </p:sp>
      <p:sp>
        <p:nvSpPr>
          <p:cNvPr id="13" name="Rochester">
            <a:extLst>
              <a:ext uri="{FF2B5EF4-FFF2-40B4-BE49-F238E27FC236}">
                <a16:creationId xmlns:a16="http://schemas.microsoft.com/office/drawing/2014/main" id="{239924F3-37B7-D202-1A06-CD0C981DF6DE}"/>
              </a:ext>
            </a:extLst>
          </p:cNvPr>
          <p:cNvSpPr>
            <a:spLocks noGrp="1"/>
          </p:cNvSpPr>
          <p:nvPr>
            <p:ph type="pic" sz="quarter" idx="10"/>
          </p:nvPr>
        </p:nvSpPr>
        <p:spPr>
          <a:xfrm>
            <a:off x="699018" y="5880134"/>
            <a:ext cx="914400" cy="914400"/>
          </a:xfrm>
        </p:spPr>
        <p:txBody>
          <a:bodyPr/>
          <a:lstStyle>
            <a:lvl1pPr marL="0" indent="0">
              <a:buNone/>
              <a:defRPr/>
            </a:lvl1pPr>
          </a:lstStyle>
          <a:p>
            <a:r>
              <a:rPr lang="en-US"/>
              <a:t>Click icon to add picture</a:t>
            </a:r>
            <a:endParaRPr lang="en-US" dirty="0"/>
          </a:p>
        </p:txBody>
      </p:sp>
      <p:sp>
        <p:nvSpPr>
          <p:cNvPr id="14" name="South Central">
            <a:extLst>
              <a:ext uri="{FF2B5EF4-FFF2-40B4-BE49-F238E27FC236}">
                <a16:creationId xmlns:a16="http://schemas.microsoft.com/office/drawing/2014/main" id="{E7D234D3-1EA9-B269-1127-C277CA252652}"/>
              </a:ext>
            </a:extLst>
          </p:cNvPr>
          <p:cNvSpPr>
            <a:spLocks noGrp="1"/>
          </p:cNvSpPr>
          <p:nvPr>
            <p:ph type="pic" sz="quarter" idx="11"/>
          </p:nvPr>
        </p:nvSpPr>
        <p:spPr>
          <a:xfrm>
            <a:off x="2263995" y="5880134"/>
            <a:ext cx="914400" cy="914400"/>
          </a:xfrm>
        </p:spPr>
        <p:txBody>
          <a:bodyPr/>
          <a:lstStyle>
            <a:lvl1pPr marL="0" indent="0">
              <a:buNone/>
              <a:defRPr/>
            </a:lvl1pPr>
          </a:lstStyle>
          <a:p>
            <a:r>
              <a:rPr lang="en-US"/>
              <a:t>Click icon to add picture</a:t>
            </a:r>
            <a:endParaRPr lang="en-US" dirty="0"/>
          </a:p>
        </p:txBody>
      </p:sp>
      <p:sp>
        <p:nvSpPr>
          <p:cNvPr id="15" name="SCSU">
            <a:extLst>
              <a:ext uri="{FF2B5EF4-FFF2-40B4-BE49-F238E27FC236}">
                <a16:creationId xmlns:a16="http://schemas.microsoft.com/office/drawing/2014/main" id="{F3DD4E8D-CCE6-2746-13E9-9061524F040A}"/>
              </a:ext>
            </a:extLst>
          </p:cNvPr>
          <p:cNvSpPr>
            <a:spLocks noGrp="1"/>
          </p:cNvSpPr>
          <p:nvPr>
            <p:ph type="pic" sz="quarter" idx="12"/>
          </p:nvPr>
        </p:nvSpPr>
        <p:spPr>
          <a:xfrm>
            <a:off x="3828972" y="5880134"/>
            <a:ext cx="914400" cy="914400"/>
          </a:xfrm>
        </p:spPr>
        <p:txBody>
          <a:bodyPr/>
          <a:lstStyle>
            <a:lvl1pPr marL="0" indent="0">
              <a:buNone/>
              <a:defRPr/>
            </a:lvl1pPr>
          </a:lstStyle>
          <a:p>
            <a:r>
              <a:rPr lang="en-US"/>
              <a:t>Click icon to add picture</a:t>
            </a:r>
            <a:endParaRPr lang="en-US" dirty="0"/>
          </a:p>
        </p:txBody>
      </p:sp>
      <p:sp>
        <p:nvSpPr>
          <p:cNvPr id="16" name="SCTCC">
            <a:extLst>
              <a:ext uri="{FF2B5EF4-FFF2-40B4-BE49-F238E27FC236}">
                <a16:creationId xmlns:a16="http://schemas.microsoft.com/office/drawing/2014/main" id="{DDDDDE92-3BC5-8A5B-9C1F-F4BF2FE72E9B}"/>
              </a:ext>
            </a:extLst>
          </p:cNvPr>
          <p:cNvSpPr>
            <a:spLocks noGrp="1"/>
          </p:cNvSpPr>
          <p:nvPr>
            <p:ph type="pic" sz="quarter" idx="13"/>
          </p:nvPr>
        </p:nvSpPr>
        <p:spPr>
          <a:xfrm>
            <a:off x="5393949" y="5880134"/>
            <a:ext cx="914400" cy="914400"/>
          </a:xfrm>
        </p:spPr>
        <p:txBody>
          <a:bodyPr/>
          <a:lstStyle>
            <a:lvl1pPr marL="0" indent="0">
              <a:buNone/>
              <a:defRPr/>
            </a:lvl1pPr>
          </a:lstStyle>
          <a:p>
            <a:r>
              <a:rPr lang="en-US"/>
              <a:t>Click icon to add picture</a:t>
            </a:r>
            <a:endParaRPr lang="en-US" dirty="0"/>
          </a:p>
        </p:txBody>
      </p:sp>
      <p:sp>
        <p:nvSpPr>
          <p:cNvPr id="17" name="Southwest">
            <a:extLst>
              <a:ext uri="{FF2B5EF4-FFF2-40B4-BE49-F238E27FC236}">
                <a16:creationId xmlns:a16="http://schemas.microsoft.com/office/drawing/2014/main" id="{BD40AA57-926B-2625-EDA1-385A3E444480}"/>
              </a:ext>
            </a:extLst>
          </p:cNvPr>
          <p:cNvSpPr>
            <a:spLocks noGrp="1"/>
          </p:cNvSpPr>
          <p:nvPr>
            <p:ph type="pic" sz="quarter" idx="14"/>
          </p:nvPr>
        </p:nvSpPr>
        <p:spPr>
          <a:xfrm>
            <a:off x="6958926" y="5880134"/>
            <a:ext cx="914400" cy="914400"/>
          </a:xfrm>
        </p:spPr>
        <p:txBody>
          <a:bodyPr/>
          <a:lstStyle>
            <a:lvl1pPr marL="0" indent="0">
              <a:buNone/>
              <a:defRPr/>
            </a:lvl1pPr>
          </a:lstStyle>
          <a:p>
            <a:r>
              <a:rPr lang="en-US"/>
              <a:t>Click icon to add picture</a:t>
            </a:r>
            <a:endParaRPr lang="en-US" dirty="0"/>
          </a:p>
        </p:txBody>
      </p:sp>
      <p:sp>
        <p:nvSpPr>
          <p:cNvPr id="18" name="Saint Paul College">
            <a:extLst>
              <a:ext uri="{FF2B5EF4-FFF2-40B4-BE49-F238E27FC236}">
                <a16:creationId xmlns:a16="http://schemas.microsoft.com/office/drawing/2014/main" id="{E04CA0D8-A3F4-E2DF-09BE-49DE645F75B6}"/>
              </a:ext>
            </a:extLst>
          </p:cNvPr>
          <p:cNvSpPr>
            <a:spLocks noGrp="1"/>
          </p:cNvSpPr>
          <p:nvPr>
            <p:ph type="pic" sz="quarter" idx="15"/>
          </p:nvPr>
        </p:nvSpPr>
        <p:spPr>
          <a:xfrm>
            <a:off x="8523903" y="5880134"/>
            <a:ext cx="914400" cy="914400"/>
          </a:xfrm>
        </p:spPr>
        <p:txBody>
          <a:bodyPr/>
          <a:lstStyle>
            <a:lvl1pPr marL="0" indent="0">
              <a:buNone/>
              <a:defRPr/>
            </a:lvl1pPr>
          </a:lstStyle>
          <a:p>
            <a:r>
              <a:rPr lang="en-US"/>
              <a:t>Click icon to add picture</a:t>
            </a:r>
            <a:endParaRPr lang="en-US" dirty="0"/>
          </a:p>
        </p:txBody>
      </p:sp>
      <p:sp>
        <p:nvSpPr>
          <p:cNvPr id="19" name="Winona">
            <a:extLst>
              <a:ext uri="{FF2B5EF4-FFF2-40B4-BE49-F238E27FC236}">
                <a16:creationId xmlns:a16="http://schemas.microsoft.com/office/drawing/2014/main" id="{FA2F223A-6800-2311-3202-02C46F6A61A0}"/>
              </a:ext>
            </a:extLst>
          </p:cNvPr>
          <p:cNvSpPr>
            <a:spLocks noGrp="1"/>
          </p:cNvSpPr>
          <p:nvPr>
            <p:ph type="pic" sz="quarter" idx="16"/>
          </p:nvPr>
        </p:nvSpPr>
        <p:spPr>
          <a:xfrm>
            <a:off x="10088880" y="5880134"/>
            <a:ext cx="914400" cy="914400"/>
          </a:xfrm>
        </p:spPr>
        <p:txBody>
          <a:bodyPr/>
          <a:lstStyle>
            <a:lvl1pPr marL="0" indent="0">
              <a:buNone/>
              <a:defRPr/>
            </a:lvl1pPr>
          </a:lstStyle>
          <a:p>
            <a:r>
              <a:rPr lang="en-US"/>
              <a:t>Click icon to add picture</a:t>
            </a:r>
            <a:endParaRPr lang="en-US" dirty="0"/>
          </a:p>
        </p:txBody>
      </p:sp>
    </p:spTree>
    <p:extLst>
      <p:ext uri="{BB962C8B-B14F-4D97-AF65-F5344CB8AC3E}">
        <p14:creationId xmlns:p14="http://schemas.microsoft.com/office/powerpoint/2010/main" val="56677926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55348181-4919-E56C-85B4-9FD7580A6CC8}"/>
              </a:ext>
            </a:extLst>
          </p:cNvPr>
          <p:cNvSpPr>
            <a:spLocks noGrp="1" noRot="1" noMove="1" noResize="1" noEditPoints="1" noAdjustHandles="1" noChangeArrowheads="1" noChangeShapeType="1"/>
          </p:cNvSpPr>
          <p:nvPr>
            <p:ph sz="quarter" idx="10"/>
          </p:nvPr>
        </p:nvSpPr>
        <p:spPr>
          <a:xfrm>
            <a:off x="0" y="-1"/>
            <a:ext cx="12192000" cy="6858001"/>
          </a:xfrm>
        </p:spPr>
        <p:txBody>
          <a:bodyPr anchor="ctr"/>
          <a:lstStyle>
            <a:lvl1pPr marL="0" indent="0" algn="ctr">
              <a:buNone/>
              <a:defRPr/>
            </a:lvl1pPr>
          </a:lstStyle>
          <a:p>
            <a:pPr lvl="0"/>
            <a:r>
              <a:rPr lang="en-US"/>
              <a:t>Click to edit Master text styles</a:t>
            </a:r>
          </a:p>
        </p:txBody>
      </p:sp>
      <p:sp>
        <p:nvSpPr>
          <p:cNvPr id="5" name="Content Placeholder 53">
            <a:extLst>
              <a:ext uri="{FF2B5EF4-FFF2-40B4-BE49-F238E27FC236}">
                <a16:creationId xmlns:a16="http://schemas.microsoft.com/office/drawing/2014/main" id="{40328A40-B066-3033-F44D-B75F9E45F75E}"/>
              </a:ext>
            </a:extLst>
          </p:cNvPr>
          <p:cNvSpPr>
            <a:spLocks noGrp="1"/>
          </p:cNvSpPr>
          <p:nvPr>
            <p:ph idx="1"/>
          </p:nvPr>
        </p:nvSpPr>
        <p:spPr>
          <a:xfrm>
            <a:off x="838200" y="1645921"/>
            <a:ext cx="6477000" cy="1676400"/>
          </a:xfrm>
        </p:spPr>
        <p:txBody>
          <a:bodyPr>
            <a:normAutofit lnSpcReduction="10000"/>
          </a:bodyPr>
          <a:lstStyle>
            <a:lvl1pPr marL="457200" indent="-457200">
              <a:defRPr sz="2400"/>
            </a:lvl1pPr>
          </a:lstStyle>
          <a:p>
            <a:pPr marL="0" lvl="0" indent="0">
              <a:buNone/>
            </a:pPr>
            <a:r>
              <a:rPr lang="en-US"/>
              <a:t>Click to edit Master text styles</a:t>
            </a:r>
          </a:p>
        </p:txBody>
      </p:sp>
      <p:grpSp>
        <p:nvGrpSpPr>
          <p:cNvPr id="8" name="Group 7">
            <a:extLst>
              <a:ext uri="{FF2B5EF4-FFF2-40B4-BE49-F238E27FC236}">
                <a16:creationId xmlns:a16="http://schemas.microsoft.com/office/drawing/2014/main" id="{CE27FD6F-D39D-9396-B892-90944249AD3D}"/>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9" name="Straight Connector 8">
              <a:extLst>
                <a:ext uri="{FF2B5EF4-FFF2-40B4-BE49-F238E27FC236}">
                  <a16:creationId xmlns:a16="http://schemas.microsoft.com/office/drawing/2014/main" id="{CC595EF1-15B1-6912-1B50-58E1DCC97F77}"/>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10" name="Isosceles Triangle 9">
              <a:extLst>
                <a:ext uri="{FF2B5EF4-FFF2-40B4-BE49-F238E27FC236}">
                  <a16:creationId xmlns:a16="http://schemas.microsoft.com/office/drawing/2014/main" id="{67F44F13-199C-5F52-795E-128B4CCD4661}"/>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FC460C1C-C8D7-3CAC-6DD2-52E6E668D980}"/>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 </a:t>
              </a:r>
            </a:p>
          </p:txBody>
        </p:sp>
      </p:grpSp>
      <p:sp>
        <p:nvSpPr>
          <p:cNvPr id="14" name="Title 13">
            <a:extLst>
              <a:ext uri="{FF2B5EF4-FFF2-40B4-BE49-F238E27FC236}">
                <a16:creationId xmlns:a16="http://schemas.microsoft.com/office/drawing/2014/main" id="{3C1F3D2E-66EB-247C-8326-7573E18A9EF1}"/>
              </a:ext>
            </a:extLst>
          </p:cNvPr>
          <p:cNvSpPr>
            <a:spLocks noGrp="1"/>
          </p:cNvSpPr>
          <p:nvPr>
            <p:ph type="title"/>
          </p:nvPr>
        </p:nvSpPr>
        <p:spPr>
          <a:xfrm>
            <a:off x="838200" y="457200"/>
            <a:ext cx="4648200" cy="1325563"/>
          </a:xfrm>
        </p:spPr>
        <p:txBody>
          <a:bodyPr/>
          <a:lstStyle/>
          <a:p>
            <a:r>
              <a:rPr lang="en-US"/>
              <a:t>Click to edit Master title style</a:t>
            </a:r>
            <a:endParaRPr lang="en-US" dirty="0"/>
          </a:p>
        </p:txBody>
      </p:sp>
      <p:sp>
        <p:nvSpPr>
          <p:cNvPr id="18" name="Content Placeholder 17">
            <a:extLst>
              <a:ext uri="{FF2B5EF4-FFF2-40B4-BE49-F238E27FC236}">
                <a16:creationId xmlns:a16="http://schemas.microsoft.com/office/drawing/2014/main" id="{F16095B8-5F8B-AF63-8CE2-BDFD711054A1}"/>
              </a:ext>
            </a:extLst>
          </p:cNvPr>
          <p:cNvSpPr>
            <a:spLocks noGrp="1"/>
          </p:cNvSpPr>
          <p:nvPr>
            <p:ph sz="quarter" idx="11" hasCustomPrompt="1"/>
          </p:nvPr>
        </p:nvSpPr>
        <p:spPr>
          <a:xfrm>
            <a:off x="6606540" y="457200"/>
            <a:ext cx="4533900" cy="274320"/>
          </a:xfrm>
        </p:spPr>
        <p:txBody>
          <a:bodyPr>
            <a:normAutofit/>
          </a:bodyPr>
          <a:lstStyle>
            <a:lvl1pPr marL="0" indent="0">
              <a:buNone/>
              <a:defRPr sz="1400"/>
            </a:lvl1pPr>
          </a:lstStyle>
          <a:p>
            <a:pPr lvl="0"/>
            <a:r>
              <a:rPr lang="en-US" dirty="0"/>
              <a:t>click</a:t>
            </a:r>
          </a:p>
        </p:txBody>
      </p:sp>
      <p:sp>
        <p:nvSpPr>
          <p:cNvPr id="27" name="Content Placeholder 17">
            <a:extLst>
              <a:ext uri="{FF2B5EF4-FFF2-40B4-BE49-F238E27FC236}">
                <a16:creationId xmlns:a16="http://schemas.microsoft.com/office/drawing/2014/main" id="{52DDFEF9-0341-E538-479D-6A632BA88505}"/>
              </a:ext>
            </a:extLst>
          </p:cNvPr>
          <p:cNvSpPr>
            <a:spLocks noGrp="1"/>
          </p:cNvSpPr>
          <p:nvPr>
            <p:ph sz="quarter" idx="12" hasCustomPrompt="1"/>
          </p:nvPr>
        </p:nvSpPr>
        <p:spPr>
          <a:xfrm>
            <a:off x="6606540" y="739345"/>
            <a:ext cx="4533900" cy="274320"/>
          </a:xfrm>
        </p:spPr>
        <p:txBody>
          <a:bodyPr>
            <a:normAutofit/>
          </a:bodyPr>
          <a:lstStyle>
            <a:lvl1pPr marL="0" indent="0">
              <a:buNone/>
              <a:defRPr sz="1400"/>
            </a:lvl1pPr>
          </a:lstStyle>
          <a:p>
            <a:pPr lvl="0"/>
            <a:r>
              <a:rPr lang="en-US" dirty="0"/>
              <a:t>click</a:t>
            </a:r>
          </a:p>
        </p:txBody>
      </p:sp>
      <p:sp>
        <p:nvSpPr>
          <p:cNvPr id="29" name="Content Placeholder 17">
            <a:extLst>
              <a:ext uri="{FF2B5EF4-FFF2-40B4-BE49-F238E27FC236}">
                <a16:creationId xmlns:a16="http://schemas.microsoft.com/office/drawing/2014/main" id="{081E4DA0-4189-8AD8-221E-3DBF11299566}"/>
              </a:ext>
            </a:extLst>
          </p:cNvPr>
          <p:cNvSpPr>
            <a:spLocks noGrp="1"/>
          </p:cNvSpPr>
          <p:nvPr>
            <p:ph sz="quarter" idx="13" hasCustomPrompt="1"/>
          </p:nvPr>
        </p:nvSpPr>
        <p:spPr>
          <a:xfrm>
            <a:off x="6606540" y="1013665"/>
            <a:ext cx="4533900" cy="274320"/>
          </a:xfrm>
        </p:spPr>
        <p:txBody>
          <a:bodyPr>
            <a:normAutofit/>
          </a:bodyPr>
          <a:lstStyle>
            <a:lvl1pPr marL="0" indent="0">
              <a:buNone/>
              <a:defRPr sz="1400"/>
            </a:lvl1pPr>
          </a:lstStyle>
          <a:p>
            <a:pPr lvl="0"/>
            <a:r>
              <a:rPr lang="en-US" dirty="0"/>
              <a:t>click</a:t>
            </a:r>
          </a:p>
        </p:txBody>
      </p:sp>
      <p:sp>
        <p:nvSpPr>
          <p:cNvPr id="31" name="Content Placeholder 17">
            <a:extLst>
              <a:ext uri="{FF2B5EF4-FFF2-40B4-BE49-F238E27FC236}">
                <a16:creationId xmlns:a16="http://schemas.microsoft.com/office/drawing/2014/main" id="{617F665E-4951-2D1D-E972-D3CDA6D83E3D}"/>
              </a:ext>
            </a:extLst>
          </p:cNvPr>
          <p:cNvSpPr>
            <a:spLocks noGrp="1"/>
          </p:cNvSpPr>
          <p:nvPr>
            <p:ph sz="quarter" idx="14" hasCustomPrompt="1"/>
          </p:nvPr>
        </p:nvSpPr>
        <p:spPr>
          <a:xfrm>
            <a:off x="6606540" y="1287985"/>
            <a:ext cx="4533900" cy="274320"/>
          </a:xfrm>
        </p:spPr>
        <p:txBody>
          <a:bodyPr>
            <a:normAutofit/>
          </a:bodyPr>
          <a:lstStyle>
            <a:lvl1pPr marL="0" indent="0">
              <a:buNone/>
              <a:defRPr sz="1400"/>
            </a:lvl1pPr>
          </a:lstStyle>
          <a:p>
            <a:pPr lvl="0"/>
            <a:r>
              <a:rPr lang="en-US" dirty="0"/>
              <a:t>click</a:t>
            </a:r>
          </a:p>
        </p:txBody>
      </p:sp>
      <p:sp>
        <p:nvSpPr>
          <p:cNvPr id="33" name="Content Placeholder 34">
            <a:extLst>
              <a:ext uri="{FF2B5EF4-FFF2-40B4-BE49-F238E27FC236}">
                <a16:creationId xmlns:a16="http://schemas.microsoft.com/office/drawing/2014/main" id="{8F429DC9-CEBC-08D5-D822-5111BC3A2ECF}"/>
              </a:ext>
            </a:extLst>
          </p:cNvPr>
          <p:cNvSpPr>
            <a:spLocks noGrp="1"/>
          </p:cNvSpPr>
          <p:nvPr>
            <p:ph sz="quarter" idx="69" hasCustomPrompt="1"/>
          </p:nvPr>
        </p:nvSpPr>
        <p:spPr>
          <a:xfrm>
            <a:off x="1" y="6400801"/>
            <a:ext cx="12192000" cy="452438"/>
          </a:xfrm>
        </p:spPr>
        <p:txBody>
          <a:bodyPr anchor="ctr">
            <a:noAutofit/>
          </a:bodyPr>
          <a:lstStyle>
            <a:lvl1pPr marL="0" indent="0" algn="r">
              <a:buNone/>
              <a:defRPr sz="800" i="1">
                <a:solidFill>
                  <a:schemeClr val="bg1">
                    <a:lumMod val="50000"/>
                  </a:schemeClr>
                </a:solidFill>
              </a:defRPr>
            </a:lvl1pPr>
            <a:lvl2pPr marL="457200" indent="0" algn="r">
              <a:buNone/>
              <a:defRPr sz="800"/>
            </a:lvl2pPr>
            <a:lvl3pPr marL="822960" indent="0" algn="r">
              <a:buNone/>
              <a:defRPr sz="700"/>
            </a:lvl3pPr>
            <a:lvl4pPr marL="1188720" indent="0" algn="r">
              <a:buNone/>
              <a:defRPr sz="600"/>
            </a:lvl4pPr>
            <a:lvl5pPr marL="1554480" indent="0" algn="r">
              <a:buNone/>
              <a:defRPr sz="600"/>
            </a:lvl5pPr>
          </a:lstStyle>
          <a:p>
            <a:pPr lvl="0"/>
            <a:r>
              <a:rPr lang="en-US" dirty="0"/>
              <a:t>Click to edit text</a:t>
            </a:r>
          </a:p>
        </p:txBody>
      </p:sp>
    </p:spTree>
    <p:extLst>
      <p:ext uri="{BB962C8B-B14F-4D97-AF65-F5344CB8AC3E}">
        <p14:creationId xmlns:p14="http://schemas.microsoft.com/office/powerpoint/2010/main" val="125540776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End card">
    <p:spTree>
      <p:nvGrpSpPr>
        <p:cNvPr id="1" name=""/>
        <p:cNvGrpSpPr/>
        <p:nvPr/>
      </p:nvGrpSpPr>
      <p:grpSpPr>
        <a:xfrm>
          <a:off x="0" y="0"/>
          <a:ext cx="0" cy="0"/>
          <a:chOff x="0" y="0"/>
          <a:chExt cx="0" cy="0"/>
        </a:xfrm>
      </p:grpSpPr>
      <p:sp>
        <p:nvSpPr>
          <p:cNvPr id="9" name="Text Placeholder 8">
            <a:extLst>
              <a:ext uri="{FF2B5EF4-FFF2-40B4-BE49-F238E27FC236}">
                <a16:creationId xmlns:a16="http://schemas.microsoft.com/office/drawing/2014/main" id="{0AE98F0E-612C-E663-2EBB-4BCBE22AAF34}"/>
              </a:ext>
            </a:extLst>
          </p:cNvPr>
          <p:cNvSpPr>
            <a:spLocks noGrp="1"/>
          </p:cNvSpPr>
          <p:nvPr>
            <p:ph type="body" sz="quarter" idx="11"/>
          </p:nvPr>
        </p:nvSpPr>
        <p:spPr>
          <a:xfrm>
            <a:off x="4005263" y="3354895"/>
            <a:ext cx="4181475" cy="1548826"/>
          </a:xfrm>
        </p:spPr>
        <p:txBody>
          <a:bodyPr>
            <a:normAutofit/>
          </a:bodyPr>
          <a:lstStyle>
            <a:lvl1pPr marL="0" indent="0" algn="ctr">
              <a:spcBef>
                <a:spcPts val="0"/>
              </a:spcBef>
              <a:spcAft>
                <a:spcPts val="0"/>
              </a:spcAft>
              <a:buNone/>
              <a:defRPr sz="2000"/>
            </a:lvl1pPr>
          </a:lstStyle>
          <a:p>
            <a:pPr lvl="0"/>
            <a:r>
              <a:rPr lang="en-US"/>
              <a:t>Click to edit Master text styles</a:t>
            </a:r>
          </a:p>
        </p:txBody>
      </p:sp>
      <p:sp>
        <p:nvSpPr>
          <p:cNvPr id="5" name="Title 4">
            <a:extLst>
              <a:ext uri="{FF2B5EF4-FFF2-40B4-BE49-F238E27FC236}">
                <a16:creationId xmlns:a16="http://schemas.microsoft.com/office/drawing/2014/main" id="{2AF2FB99-DE2E-3A6C-F3AD-21CB9FC50F95}"/>
              </a:ext>
            </a:extLst>
          </p:cNvPr>
          <p:cNvSpPr>
            <a:spLocks noGrp="1"/>
          </p:cNvSpPr>
          <p:nvPr>
            <p:ph type="title" hasCustomPrompt="1"/>
          </p:nvPr>
        </p:nvSpPr>
        <p:spPr>
          <a:xfrm>
            <a:off x="838200" y="365125"/>
            <a:ext cx="3038475" cy="1325563"/>
          </a:xfrm>
        </p:spPr>
        <p:txBody>
          <a:bodyPr/>
          <a:lstStyle>
            <a:lvl1pPr>
              <a:defRPr/>
            </a:lvl1pPr>
          </a:lstStyle>
          <a:p>
            <a:r>
              <a:rPr lang="en-US" dirty="0"/>
              <a:t>Thank you.</a:t>
            </a:r>
          </a:p>
        </p:txBody>
      </p:sp>
      <p:sp>
        <p:nvSpPr>
          <p:cNvPr id="7" name="Picture Placeholder 6">
            <a:extLst>
              <a:ext uri="{FF2B5EF4-FFF2-40B4-BE49-F238E27FC236}">
                <a16:creationId xmlns:a16="http://schemas.microsoft.com/office/drawing/2014/main" id="{3FD76C84-EEED-28E4-47AC-0470D5848E32}"/>
              </a:ext>
            </a:extLst>
          </p:cNvPr>
          <p:cNvSpPr>
            <a:spLocks noGrp="1"/>
          </p:cNvSpPr>
          <p:nvPr>
            <p:ph type="pic" sz="quarter" idx="10"/>
          </p:nvPr>
        </p:nvSpPr>
        <p:spPr>
          <a:xfrm>
            <a:off x="4413504" y="1398655"/>
            <a:ext cx="3364992" cy="1548826"/>
          </a:xfrm>
        </p:spPr>
        <p:txBody>
          <a:bodyPr/>
          <a:lstStyle>
            <a:lvl1pPr marL="0" indent="0">
              <a:buNone/>
              <a:defRPr/>
            </a:lvl1pPr>
          </a:lstStyle>
          <a:p>
            <a:r>
              <a:rPr lang="en-US"/>
              <a:t>Click icon to add picture</a:t>
            </a:r>
            <a:endParaRPr lang="en-US" dirty="0"/>
          </a:p>
        </p:txBody>
      </p:sp>
      <p:sp>
        <p:nvSpPr>
          <p:cNvPr id="11" name="Text Placeholder 10">
            <a:extLst>
              <a:ext uri="{FF2B5EF4-FFF2-40B4-BE49-F238E27FC236}">
                <a16:creationId xmlns:a16="http://schemas.microsoft.com/office/drawing/2014/main" id="{619FC632-67B8-C94B-3F08-3E51CA5A0525}"/>
              </a:ext>
            </a:extLst>
          </p:cNvPr>
          <p:cNvSpPr>
            <a:spLocks noGrp="1"/>
          </p:cNvSpPr>
          <p:nvPr>
            <p:ph type="body" sz="quarter" idx="12" hasCustomPrompt="1"/>
          </p:nvPr>
        </p:nvSpPr>
        <p:spPr>
          <a:xfrm>
            <a:off x="0" y="6049963"/>
            <a:ext cx="12192000" cy="661987"/>
          </a:xfrm>
        </p:spPr>
        <p:txBody>
          <a:bodyPr>
            <a:noAutofit/>
          </a:bodyPr>
          <a:lstStyle>
            <a:lvl1pPr marL="0" indent="0" algn="ctr">
              <a:spcBef>
                <a:spcPts val="0"/>
              </a:spcBef>
              <a:spcAft>
                <a:spcPts val="0"/>
              </a:spcAft>
              <a:buNone/>
              <a:defRPr sz="1200"/>
            </a:lvl1pPr>
            <a:lvl2pPr marL="457200" indent="0" algn="ctr">
              <a:buNone/>
              <a:defRPr sz="1200"/>
            </a:lvl2pPr>
            <a:lvl3pPr marL="822960" indent="0" algn="ctr">
              <a:buNone/>
              <a:defRPr sz="1200"/>
            </a:lvl3pPr>
            <a:lvl4pPr marL="1188720" indent="0" algn="ctr">
              <a:buNone/>
              <a:defRPr sz="1200"/>
            </a:lvl4pPr>
            <a:lvl5pPr marL="1554480" indent="0" algn="ctr">
              <a:buNone/>
              <a:defRPr sz="1200"/>
            </a:lvl5pPr>
          </a:lstStyle>
          <a:p>
            <a:pPr lvl="0"/>
            <a:r>
              <a:rPr lang="en-US" dirty="0"/>
              <a:t>Click to edit text</a:t>
            </a:r>
          </a:p>
        </p:txBody>
      </p:sp>
      <p:sp>
        <p:nvSpPr>
          <p:cNvPr id="13" name="Text Placeholder 12">
            <a:extLst>
              <a:ext uri="{FF2B5EF4-FFF2-40B4-BE49-F238E27FC236}">
                <a16:creationId xmlns:a16="http://schemas.microsoft.com/office/drawing/2014/main" id="{481ECFDE-1DE7-69A7-53C5-35814B813E3C}"/>
              </a:ext>
            </a:extLst>
          </p:cNvPr>
          <p:cNvSpPr>
            <a:spLocks noGrp="1"/>
          </p:cNvSpPr>
          <p:nvPr>
            <p:ph type="body" sz="quarter" idx="13"/>
          </p:nvPr>
        </p:nvSpPr>
        <p:spPr>
          <a:xfrm>
            <a:off x="4017963" y="4903721"/>
            <a:ext cx="4202112" cy="555692"/>
          </a:xfrm>
        </p:spPr>
        <p:txBody>
          <a:bodyPr>
            <a:normAutofit/>
          </a:bodyPr>
          <a:lstStyle>
            <a:lvl1pPr marL="0" indent="0" algn="ctr">
              <a:buNone/>
              <a:defRPr sz="2000" b="1">
                <a:solidFill>
                  <a:schemeClr val="accent1"/>
                </a:solidFill>
              </a:defRPr>
            </a:lvl1pPr>
            <a:lvl2pPr marL="457200" indent="0">
              <a:buNone/>
              <a:defRPr/>
            </a:lvl2pPr>
            <a:lvl3pPr marL="822960" indent="0">
              <a:buNone/>
              <a:defRPr/>
            </a:lvl3pPr>
            <a:lvl4pPr marL="1188720" indent="0">
              <a:buNone/>
              <a:defRPr/>
            </a:lvl4pPr>
            <a:lvl5pPr marL="1554480" indent="0">
              <a:buNone/>
              <a:defRPr/>
            </a:lvl5pPr>
          </a:lstStyle>
          <a:p>
            <a:pPr lvl="0"/>
            <a:r>
              <a:rPr lang="en-US"/>
              <a:t>Click to edit Master text styles</a:t>
            </a:r>
          </a:p>
        </p:txBody>
      </p:sp>
    </p:spTree>
    <p:extLst>
      <p:ext uri="{BB962C8B-B14F-4D97-AF65-F5344CB8AC3E}">
        <p14:creationId xmlns:p14="http://schemas.microsoft.com/office/powerpoint/2010/main" val="37797111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1_End card">
    <p:spTree>
      <p:nvGrpSpPr>
        <p:cNvPr id="1" name=""/>
        <p:cNvGrpSpPr/>
        <p:nvPr/>
      </p:nvGrpSpPr>
      <p:grpSpPr>
        <a:xfrm>
          <a:off x="0" y="0"/>
          <a:ext cx="0" cy="0"/>
          <a:chOff x="0" y="0"/>
          <a:chExt cx="0" cy="0"/>
        </a:xfrm>
      </p:grpSpPr>
      <p:sp>
        <p:nvSpPr>
          <p:cNvPr id="9" name="Text Placeholder 8">
            <a:extLst>
              <a:ext uri="{FF2B5EF4-FFF2-40B4-BE49-F238E27FC236}">
                <a16:creationId xmlns:a16="http://schemas.microsoft.com/office/drawing/2014/main" id="{0AE98F0E-612C-E663-2EBB-4BCBE22AAF34}"/>
              </a:ext>
            </a:extLst>
          </p:cNvPr>
          <p:cNvSpPr>
            <a:spLocks noGrp="1"/>
          </p:cNvSpPr>
          <p:nvPr>
            <p:ph type="body" sz="quarter" idx="11"/>
          </p:nvPr>
        </p:nvSpPr>
        <p:spPr>
          <a:xfrm>
            <a:off x="4005263" y="3354895"/>
            <a:ext cx="4181475" cy="1548826"/>
          </a:xfrm>
        </p:spPr>
        <p:txBody>
          <a:bodyPr>
            <a:normAutofit/>
          </a:bodyPr>
          <a:lstStyle>
            <a:lvl1pPr marL="0" indent="0" algn="ctr">
              <a:spcBef>
                <a:spcPts val="0"/>
              </a:spcBef>
              <a:spcAft>
                <a:spcPts val="0"/>
              </a:spcAft>
              <a:buNone/>
              <a:defRPr sz="2000"/>
            </a:lvl1pPr>
          </a:lstStyle>
          <a:p>
            <a:pPr lvl="0"/>
            <a:r>
              <a:rPr lang="en-US"/>
              <a:t>Click to edit Master text styles</a:t>
            </a:r>
          </a:p>
        </p:txBody>
      </p:sp>
      <p:sp>
        <p:nvSpPr>
          <p:cNvPr id="5" name="Title 4">
            <a:extLst>
              <a:ext uri="{FF2B5EF4-FFF2-40B4-BE49-F238E27FC236}">
                <a16:creationId xmlns:a16="http://schemas.microsoft.com/office/drawing/2014/main" id="{2AF2FB99-DE2E-3A6C-F3AD-21CB9FC50F95}"/>
              </a:ext>
            </a:extLst>
          </p:cNvPr>
          <p:cNvSpPr>
            <a:spLocks noGrp="1"/>
          </p:cNvSpPr>
          <p:nvPr>
            <p:ph type="title" hasCustomPrompt="1"/>
          </p:nvPr>
        </p:nvSpPr>
        <p:spPr>
          <a:xfrm>
            <a:off x="838200" y="365125"/>
            <a:ext cx="3038475" cy="1325563"/>
          </a:xfrm>
        </p:spPr>
        <p:txBody>
          <a:bodyPr/>
          <a:lstStyle>
            <a:lvl1pPr>
              <a:defRPr/>
            </a:lvl1pPr>
          </a:lstStyle>
          <a:p>
            <a:r>
              <a:rPr lang="en-US" dirty="0"/>
              <a:t>Thank you.</a:t>
            </a:r>
          </a:p>
        </p:txBody>
      </p:sp>
      <p:sp>
        <p:nvSpPr>
          <p:cNvPr id="7" name="Picture Placeholder 6">
            <a:extLst>
              <a:ext uri="{FF2B5EF4-FFF2-40B4-BE49-F238E27FC236}">
                <a16:creationId xmlns:a16="http://schemas.microsoft.com/office/drawing/2014/main" id="{3FD76C84-EEED-28E4-47AC-0470D5848E32}"/>
              </a:ext>
            </a:extLst>
          </p:cNvPr>
          <p:cNvSpPr>
            <a:spLocks noGrp="1"/>
          </p:cNvSpPr>
          <p:nvPr>
            <p:ph type="pic" sz="quarter" idx="10"/>
          </p:nvPr>
        </p:nvSpPr>
        <p:spPr>
          <a:xfrm>
            <a:off x="4413504" y="1398655"/>
            <a:ext cx="3364992" cy="1548826"/>
          </a:xfrm>
        </p:spPr>
        <p:txBody>
          <a:bodyPr/>
          <a:lstStyle>
            <a:lvl1pPr marL="0" indent="0">
              <a:buNone/>
              <a:defRPr/>
            </a:lvl1pPr>
          </a:lstStyle>
          <a:p>
            <a:r>
              <a:rPr lang="en-US"/>
              <a:t>Click icon to add picture</a:t>
            </a:r>
            <a:endParaRPr lang="en-US" dirty="0"/>
          </a:p>
        </p:txBody>
      </p:sp>
      <p:sp>
        <p:nvSpPr>
          <p:cNvPr id="11" name="Text Placeholder 10">
            <a:extLst>
              <a:ext uri="{FF2B5EF4-FFF2-40B4-BE49-F238E27FC236}">
                <a16:creationId xmlns:a16="http://schemas.microsoft.com/office/drawing/2014/main" id="{619FC632-67B8-C94B-3F08-3E51CA5A0525}"/>
              </a:ext>
            </a:extLst>
          </p:cNvPr>
          <p:cNvSpPr>
            <a:spLocks noGrp="1"/>
          </p:cNvSpPr>
          <p:nvPr>
            <p:ph type="body" sz="quarter" idx="12" hasCustomPrompt="1"/>
          </p:nvPr>
        </p:nvSpPr>
        <p:spPr>
          <a:xfrm>
            <a:off x="0" y="6049963"/>
            <a:ext cx="12192000" cy="661987"/>
          </a:xfrm>
        </p:spPr>
        <p:txBody>
          <a:bodyPr>
            <a:noAutofit/>
          </a:bodyPr>
          <a:lstStyle>
            <a:lvl1pPr marL="0" indent="0" algn="ctr">
              <a:spcBef>
                <a:spcPts val="0"/>
              </a:spcBef>
              <a:spcAft>
                <a:spcPts val="0"/>
              </a:spcAft>
              <a:buNone/>
              <a:defRPr sz="1200"/>
            </a:lvl1pPr>
            <a:lvl2pPr marL="457200" indent="0" algn="ctr">
              <a:buNone/>
              <a:defRPr sz="1200"/>
            </a:lvl2pPr>
            <a:lvl3pPr marL="822960" indent="0" algn="ctr">
              <a:buNone/>
              <a:defRPr sz="1200"/>
            </a:lvl3pPr>
            <a:lvl4pPr marL="1188720" indent="0" algn="ctr">
              <a:buNone/>
              <a:defRPr sz="1200"/>
            </a:lvl4pPr>
            <a:lvl5pPr marL="1554480" indent="0" algn="ctr">
              <a:buNone/>
              <a:defRPr sz="1200"/>
            </a:lvl5pPr>
          </a:lstStyle>
          <a:p>
            <a:pPr lvl="0"/>
            <a:r>
              <a:rPr lang="en-US" dirty="0"/>
              <a:t>Click to edit text</a:t>
            </a:r>
          </a:p>
        </p:txBody>
      </p:sp>
      <p:sp>
        <p:nvSpPr>
          <p:cNvPr id="13" name="Text Placeholder 12">
            <a:extLst>
              <a:ext uri="{FF2B5EF4-FFF2-40B4-BE49-F238E27FC236}">
                <a16:creationId xmlns:a16="http://schemas.microsoft.com/office/drawing/2014/main" id="{481ECFDE-1DE7-69A7-53C5-35814B813E3C}"/>
              </a:ext>
            </a:extLst>
          </p:cNvPr>
          <p:cNvSpPr>
            <a:spLocks noGrp="1"/>
          </p:cNvSpPr>
          <p:nvPr>
            <p:ph type="body" sz="quarter" idx="13"/>
          </p:nvPr>
        </p:nvSpPr>
        <p:spPr>
          <a:xfrm>
            <a:off x="4017963" y="4903721"/>
            <a:ext cx="4202112" cy="555692"/>
          </a:xfrm>
        </p:spPr>
        <p:txBody>
          <a:bodyPr>
            <a:normAutofit/>
          </a:bodyPr>
          <a:lstStyle>
            <a:lvl1pPr marL="0" indent="0" algn="ctr">
              <a:buNone/>
              <a:defRPr sz="2000" b="1">
                <a:solidFill>
                  <a:schemeClr val="accent1"/>
                </a:solidFill>
              </a:defRPr>
            </a:lvl1pPr>
            <a:lvl2pPr marL="457200" indent="0">
              <a:buNone/>
              <a:defRPr/>
            </a:lvl2pPr>
            <a:lvl3pPr marL="822960" indent="0">
              <a:buNone/>
              <a:defRPr/>
            </a:lvl3pPr>
            <a:lvl4pPr marL="1188720" indent="0">
              <a:buNone/>
              <a:defRPr/>
            </a:lvl4pPr>
            <a:lvl5pPr marL="1554480" indent="0">
              <a:buNone/>
              <a:defRPr/>
            </a:lvl5pPr>
          </a:lstStyle>
          <a:p>
            <a:pPr lvl="0"/>
            <a:r>
              <a:rPr lang="en-US"/>
              <a:t>Click to edit Master text styles</a:t>
            </a:r>
          </a:p>
        </p:txBody>
      </p:sp>
    </p:spTree>
    <p:extLst>
      <p:ext uri="{BB962C8B-B14F-4D97-AF65-F5344CB8AC3E}">
        <p14:creationId xmlns:p14="http://schemas.microsoft.com/office/powerpoint/2010/main" val="38715000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D1C6DB31-0A8F-3189-E999-AB2A745EAC0D}"/>
              </a:ext>
            </a:extLst>
          </p:cNvPr>
          <p:cNvSpPr>
            <a:spLocks noGrp="1"/>
          </p:cNvSpPr>
          <p:nvPr>
            <p:ph type="ctrTitle" hasCustomPrompt="1"/>
          </p:nvPr>
        </p:nvSpPr>
        <p:spPr>
          <a:xfrm>
            <a:off x="3927552" y="1998522"/>
            <a:ext cx="7796690" cy="1724297"/>
          </a:xfrm>
          <a:prstGeom prst="rect">
            <a:avLst/>
          </a:prstGeom>
        </p:spPr>
        <p:txBody>
          <a:bodyPr anchor="b">
            <a:normAutofit/>
          </a:bodyPr>
          <a:lstStyle>
            <a:lvl1pPr algn="l">
              <a:defRPr sz="4400" b="1" cap="none" baseline="0">
                <a:solidFill>
                  <a:schemeClr val="tx2"/>
                </a:solidFill>
                <a:latin typeface="+mn-lt"/>
                <a:ea typeface="Cambria" charset="0"/>
                <a:cs typeface="DokChampa" panose="020B0502040204020203" pitchFamily="34" charset="-34"/>
              </a:defRPr>
            </a:lvl1pPr>
          </a:lstStyle>
          <a:p>
            <a:r>
              <a:rPr lang="en-US" dirty="0"/>
              <a:t>Click to edit presentation title</a:t>
            </a:r>
          </a:p>
        </p:txBody>
      </p:sp>
      <p:sp>
        <p:nvSpPr>
          <p:cNvPr id="8" name="Subtitle 2">
            <a:extLst>
              <a:ext uri="{FF2B5EF4-FFF2-40B4-BE49-F238E27FC236}">
                <a16:creationId xmlns:a16="http://schemas.microsoft.com/office/drawing/2014/main" id="{7D003AB2-0822-0240-0618-78300846F821}"/>
              </a:ext>
            </a:extLst>
          </p:cNvPr>
          <p:cNvSpPr>
            <a:spLocks noGrp="1"/>
          </p:cNvSpPr>
          <p:nvPr>
            <p:ph type="subTitle" idx="1" hasCustomPrompt="1"/>
          </p:nvPr>
        </p:nvSpPr>
        <p:spPr>
          <a:xfrm>
            <a:off x="3927551" y="4074269"/>
            <a:ext cx="7796692" cy="294203"/>
          </a:xfrm>
        </p:spPr>
        <p:txBody>
          <a:bodyPr>
            <a:noAutofit/>
          </a:bodyPr>
          <a:lstStyle>
            <a:lvl1pPr marL="0" indent="0" algn="l">
              <a:buNone/>
              <a:defRPr sz="2800" b="1">
                <a:solidFill>
                  <a:schemeClr val="accent1"/>
                </a:solidFill>
                <a:latin typeface="+mj-lt"/>
                <a:ea typeface="Arial" charset="0"/>
                <a:cs typeface="Arial"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Click to edit subtitle</a:t>
            </a:r>
          </a:p>
        </p:txBody>
      </p:sp>
      <p:sp>
        <p:nvSpPr>
          <p:cNvPr id="11" name="Text Placeholder 9">
            <a:extLst>
              <a:ext uri="{FF2B5EF4-FFF2-40B4-BE49-F238E27FC236}">
                <a16:creationId xmlns:a16="http://schemas.microsoft.com/office/drawing/2014/main" id="{57CB72D2-4A6F-E184-EBAA-692DE1E9947B}"/>
              </a:ext>
            </a:extLst>
          </p:cNvPr>
          <p:cNvSpPr>
            <a:spLocks noGrp="1"/>
          </p:cNvSpPr>
          <p:nvPr>
            <p:ph type="body" sz="quarter" idx="13" hasCustomPrompt="1"/>
          </p:nvPr>
        </p:nvSpPr>
        <p:spPr>
          <a:xfrm>
            <a:off x="3928612" y="4860530"/>
            <a:ext cx="7795715" cy="281257"/>
          </a:xfrm>
          <a:prstGeom prst="rect">
            <a:avLst/>
          </a:prstGeom>
        </p:spPr>
        <p:txBody>
          <a:bodyPr>
            <a:noAutofit/>
          </a:bodyPr>
          <a:lstStyle>
            <a:lvl1pPr marL="0" indent="0" algn="l">
              <a:buNone/>
              <a:defRPr sz="2000" b="1">
                <a:solidFill>
                  <a:schemeClr val="tx2"/>
                </a:solidFill>
              </a:defRPr>
            </a:lvl1pPr>
          </a:lstStyle>
          <a:p>
            <a:pPr lvl="0"/>
            <a:r>
              <a:rPr lang="en-US" dirty="0"/>
              <a:t>Click to edit DEPARTMENT NAME</a:t>
            </a:r>
          </a:p>
        </p:txBody>
      </p:sp>
      <p:sp>
        <p:nvSpPr>
          <p:cNvPr id="15" name="Text Placeholder 14">
            <a:extLst>
              <a:ext uri="{FF2B5EF4-FFF2-40B4-BE49-F238E27FC236}">
                <a16:creationId xmlns:a16="http://schemas.microsoft.com/office/drawing/2014/main" id="{4E76748A-07B3-42A4-A1A1-A983F80AD51F}"/>
              </a:ext>
            </a:extLst>
          </p:cNvPr>
          <p:cNvSpPr>
            <a:spLocks noGrp="1"/>
          </p:cNvSpPr>
          <p:nvPr>
            <p:ph type="body" sz="quarter" idx="15" hasCustomPrompt="1"/>
          </p:nvPr>
        </p:nvSpPr>
        <p:spPr>
          <a:xfrm>
            <a:off x="3927475" y="5177086"/>
            <a:ext cx="7795715" cy="294202"/>
          </a:xfrm>
        </p:spPr>
        <p:txBody>
          <a:bodyPr>
            <a:noAutofit/>
          </a:bodyPr>
          <a:lstStyle>
            <a:lvl1pPr marL="0" indent="0">
              <a:buNone/>
              <a:defRPr lang="en-US" sz="1800" i="1" dirty="0"/>
            </a:lvl1p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lang="en-US" dirty="0"/>
              <a:t>Click to edit Date</a:t>
            </a:r>
          </a:p>
        </p:txBody>
      </p:sp>
      <p:sp>
        <p:nvSpPr>
          <p:cNvPr id="17" name="Picture Placeholder 16">
            <a:extLst>
              <a:ext uri="{FF2B5EF4-FFF2-40B4-BE49-F238E27FC236}">
                <a16:creationId xmlns:a16="http://schemas.microsoft.com/office/drawing/2014/main" id="{BCD86D16-4920-A31D-E8B6-511E2BFBEBF7}"/>
              </a:ext>
            </a:extLst>
          </p:cNvPr>
          <p:cNvSpPr>
            <a:spLocks noGrp="1"/>
          </p:cNvSpPr>
          <p:nvPr>
            <p:ph type="pic" sz="quarter" idx="16"/>
          </p:nvPr>
        </p:nvSpPr>
        <p:spPr>
          <a:xfrm>
            <a:off x="471195" y="-13632"/>
            <a:ext cx="3152776" cy="5974722"/>
          </a:xfrm>
        </p:spPr>
        <p:txBody>
          <a:bodyPr/>
          <a:lstStyle>
            <a:lvl1pPr marL="0" indent="0">
              <a:buNone/>
              <a:defRPr/>
            </a:lvl1pPr>
          </a:lstStyle>
          <a:p>
            <a:r>
              <a:rPr lang="en-US"/>
              <a:t>Click icon to add picture</a:t>
            </a:r>
            <a:endParaRPr lang="en-US" dirty="0"/>
          </a:p>
        </p:txBody>
      </p:sp>
      <p:sp>
        <p:nvSpPr>
          <p:cNvPr id="21" name="Text Placeholder 20">
            <a:extLst>
              <a:ext uri="{FF2B5EF4-FFF2-40B4-BE49-F238E27FC236}">
                <a16:creationId xmlns:a16="http://schemas.microsoft.com/office/drawing/2014/main" id="{D11A8111-EF09-D40E-3A23-157EF7392C86}"/>
              </a:ext>
            </a:extLst>
          </p:cNvPr>
          <p:cNvSpPr>
            <a:spLocks noGrp="1"/>
          </p:cNvSpPr>
          <p:nvPr>
            <p:ph type="body" sz="quarter" idx="17"/>
          </p:nvPr>
        </p:nvSpPr>
        <p:spPr>
          <a:xfrm>
            <a:off x="471488" y="6154738"/>
            <a:ext cx="3152775" cy="430212"/>
          </a:xfrm>
        </p:spPr>
        <p:txBody>
          <a:bodyPr>
            <a:normAutofit/>
          </a:bodyPr>
          <a:lstStyle>
            <a:lvl1pPr marL="0" indent="0" algn="ctr">
              <a:buNone/>
              <a:defRPr sz="1400" b="1"/>
            </a:lvl1pPr>
          </a:lstStyle>
          <a:p>
            <a:pPr lvl="0"/>
            <a:r>
              <a:rPr lang="en-US"/>
              <a:t>Click to edit Master text styles</a:t>
            </a:r>
          </a:p>
        </p:txBody>
      </p:sp>
      <p:cxnSp>
        <p:nvCxnSpPr>
          <p:cNvPr id="2" name="Straight Connector 1">
            <a:extLst>
              <a:ext uri="{FF2B5EF4-FFF2-40B4-BE49-F238E27FC236}">
                <a16:creationId xmlns:a16="http://schemas.microsoft.com/office/drawing/2014/main" id="{FA7BCE87-0ACC-8560-B134-2524AFD23647}"/>
              </a:ext>
              <a:ext uri="{C183D7F6-B498-43B3-948B-1728B52AA6E4}">
                <adec:decorative xmlns:adec="http://schemas.microsoft.com/office/drawing/2017/decorative" val="1"/>
              </a:ext>
            </a:extLst>
          </p:cNvPr>
          <p:cNvCxnSpPr>
            <a:cxnSpLocks/>
          </p:cNvCxnSpPr>
          <p:nvPr userDrawn="1"/>
        </p:nvCxnSpPr>
        <p:spPr>
          <a:xfrm>
            <a:off x="3460852" y="3851184"/>
            <a:ext cx="8264423" cy="0"/>
          </a:xfrm>
          <a:prstGeom prst="line">
            <a:avLst/>
          </a:prstGeom>
          <a:ln w="38100">
            <a:solidFill>
              <a:schemeClr val="accent1"/>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8349707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4 image">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5AA9C5A9-0532-2BD8-2455-ED3C2514CA1E}"/>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12" name="Straight Connector 11">
              <a:extLst>
                <a:ext uri="{FF2B5EF4-FFF2-40B4-BE49-F238E27FC236}">
                  <a16:creationId xmlns:a16="http://schemas.microsoft.com/office/drawing/2014/main" id="{377B1C61-0CC6-49DA-E6C5-C5B3DCD0FC46}"/>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13" name="Isosceles Triangle 12">
              <a:extLst>
                <a:ext uri="{FF2B5EF4-FFF2-40B4-BE49-F238E27FC236}">
                  <a16:creationId xmlns:a16="http://schemas.microsoft.com/office/drawing/2014/main" id="{93E4A401-CF80-A0A9-B1FE-E9A6A43DD6A0}"/>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AF2103DA-661E-B11D-5DB7-C2E311CD9B7E}"/>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 </a:t>
              </a:r>
            </a:p>
          </p:txBody>
        </p:sp>
      </p:grpSp>
      <p:sp>
        <p:nvSpPr>
          <p:cNvPr id="6" name="Title 5">
            <a:extLst>
              <a:ext uri="{FF2B5EF4-FFF2-40B4-BE49-F238E27FC236}">
                <a16:creationId xmlns:a16="http://schemas.microsoft.com/office/drawing/2014/main" id="{B5CC2FE6-28BF-C922-4565-4FBCE4137602}"/>
              </a:ext>
            </a:extLst>
          </p:cNvPr>
          <p:cNvSpPr>
            <a:spLocks noGrp="1"/>
          </p:cNvSpPr>
          <p:nvPr>
            <p:ph type="title"/>
          </p:nvPr>
        </p:nvSpPr>
        <p:spPr>
          <a:xfrm>
            <a:off x="838200" y="457200"/>
            <a:ext cx="7738534" cy="1325563"/>
          </a:xfrm>
        </p:spPr>
        <p:txBody>
          <a:bodyPr/>
          <a:lstStyle>
            <a:lvl1pPr>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08986E0-3737-64D0-72D3-C45D4AB962D0}"/>
              </a:ext>
            </a:extLst>
          </p:cNvPr>
          <p:cNvSpPr>
            <a:spLocks noGrp="1"/>
          </p:cNvSpPr>
          <p:nvPr>
            <p:ph idx="1" hasCustomPrompt="1"/>
          </p:nvPr>
        </p:nvSpPr>
        <p:spPr>
          <a:xfrm>
            <a:off x="838200" y="1825624"/>
            <a:ext cx="7738533" cy="4806181"/>
          </a:xfrm>
        </p:spPr>
        <p:txBody>
          <a:bodyPr/>
          <a:lstStyle>
            <a:lvl1pPr>
              <a:defRPr/>
            </a:lvl1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
        <p:nvSpPr>
          <p:cNvPr id="2" name="Content Placeholder 3">
            <a:extLst>
              <a:ext uri="{FF2B5EF4-FFF2-40B4-BE49-F238E27FC236}">
                <a16:creationId xmlns:a16="http://schemas.microsoft.com/office/drawing/2014/main" id="{229081CC-8041-1C40-2BD2-5DAA8E6ED366}"/>
              </a:ext>
            </a:extLst>
          </p:cNvPr>
          <p:cNvSpPr>
            <a:spLocks noGrp="1"/>
          </p:cNvSpPr>
          <p:nvPr>
            <p:ph sz="quarter" idx="31" hasCustomPrompt="1"/>
          </p:nvPr>
        </p:nvSpPr>
        <p:spPr>
          <a:xfrm>
            <a:off x="9333059" y="118923"/>
            <a:ext cx="2415009" cy="1828799"/>
          </a:xfrm>
          <a:effectLst/>
        </p:spPr>
        <p:txBody>
          <a:bodyPr/>
          <a:lstStyle>
            <a:lvl1pPr marL="0" indent="0" algn="ctr">
              <a:buNone/>
              <a:defRPr/>
            </a:lvl1pPr>
          </a:lstStyle>
          <a:p>
            <a:pPr lvl="0"/>
            <a:r>
              <a:rPr lang="en-US" dirty="0"/>
              <a:t>Add text or image</a:t>
            </a:r>
          </a:p>
        </p:txBody>
      </p:sp>
      <p:sp>
        <p:nvSpPr>
          <p:cNvPr id="4" name="Content Placeholder 3">
            <a:extLst>
              <a:ext uri="{FF2B5EF4-FFF2-40B4-BE49-F238E27FC236}">
                <a16:creationId xmlns:a16="http://schemas.microsoft.com/office/drawing/2014/main" id="{ABB43F8F-4DA7-9D07-1B0B-168CCFC607E8}"/>
              </a:ext>
            </a:extLst>
          </p:cNvPr>
          <p:cNvSpPr>
            <a:spLocks noGrp="1"/>
          </p:cNvSpPr>
          <p:nvPr>
            <p:ph sz="quarter" idx="39" hasCustomPrompt="1"/>
          </p:nvPr>
        </p:nvSpPr>
        <p:spPr>
          <a:xfrm>
            <a:off x="9137334" y="1753009"/>
            <a:ext cx="2415009" cy="1828799"/>
          </a:xfrm>
          <a:effectLst/>
        </p:spPr>
        <p:txBody>
          <a:bodyPr/>
          <a:lstStyle>
            <a:lvl1pPr marL="0" indent="0" algn="ctr">
              <a:buNone/>
              <a:defRPr/>
            </a:lvl1pPr>
          </a:lstStyle>
          <a:p>
            <a:pPr lvl="0"/>
            <a:r>
              <a:rPr lang="en-US" dirty="0"/>
              <a:t>Add text or image</a:t>
            </a:r>
          </a:p>
        </p:txBody>
      </p:sp>
      <p:sp>
        <p:nvSpPr>
          <p:cNvPr id="5" name="Content Placeholder 3">
            <a:extLst>
              <a:ext uri="{FF2B5EF4-FFF2-40B4-BE49-F238E27FC236}">
                <a16:creationId xmlns:a16="http://schemas.microsoft.com/office/drawing/2014/main" id="{3FC9350E-624F-75D8-B5C8-DB13054E8888}"/>
              </a:ext>
            </a:extLst>
          </p:cNvPr>
          <p:cNvSpPr>
            <a:spLocks noGrp="1"/>
          </p:cNvSpPr>
          <p:nvPr>
            <p:ph sz="quarter" idx="41" hasCustomPrompt="1"/>
          </p:nvPr>
        </p:nvSpPr>
        <p:spPr>
          <a:xfrm>
            <a:off x="9730141" y="3387095"/>
            <a:ext cx="2415009" cy="1828799"/>
          </a:xfrm>
          <a:effectLst/>
        </p:spPr>
        <p:txBody>
          <a:bodyPr/>
          <a:lstStyle>
            <a:lvl1pPr marL="0" indent="0" algn="ctr">
              <a:buNone/>
              <a:defRPr/>
            </a:lvl1pPr>
          </a:lstStyle>
          <a:p>
            <a:pPr lvl="0"/>
            <a:r>
              <a:rPr lang="en-US" dirty="0"/>
              <a:t>Add text or image</a:t>
            </a:r>
          </a:p>
        </p:txBody>
      </p:sp>
      <p:sp>
        <p:nvSpPr>
          <p:cNvPr id="9" name="Content Placeholder 3">
            <a:extLst>
              <a:ext uri="{FF2B5EF4-FFF2-40B4-BE49-F238E27FC236}">
                <a16:creationId xmlns:a16="http://schemas.microsoft.com/office/drawing/2014/main" id="{7D69E843-95E1-3844-F4E1-A1ACBDECDECB}"/>
              </a:ext>
            </a:extLst>
          </p:cNvPr>
          <p:cNvSpPr>
            <a:spLocks noGrp="1"/>
          </p:cNvSpPr>
          <p:nvPr>
            <p:ph sz="quarter" idx="43" hasCustomPrompt="1"/>
          </p:nvPr>
        </p:nvSpPr>
        <p:spPr>
          <a:xfrm>
            <a:off x="8686355" y="5021181"/>
            <a:ext cx="2415009" cy="1828799"/>
          </a:xfrm>
          <a:effectLst/>
        </p:spPr>
        <p:txBody>
          <a:bodyPr/>
          <a:lstStyle>
            <a:lvl1pPr marL="0" indent="0" algn="ctr">
              <a:buNone/>
              <a:defRPr/>
            </a:lvl1pPr>
          </a:lstStyle>
          <a:p>
            <a:pPr lvl="0"/>
            <a:r>
              <a:rPr lang="en-US" dirty="0"/>
              <a:t>Add text or image</a:t>
            </a:r>
          </a:p>
        </p:txBody>
      </p:sp>
      <p:pic>
        <p:nvPicPr>
          <p:cNvPr id="8" name="Picture 7" descr="Minnesota State logo.">
            <a:extLst>
              <a:ext uri="{FF2B5EF4-FFF2-40B4-BE49-F238E27FC236}">
                <a16:creationId xmlns:a16="http://schemas.microsoft.com/office/drawing/2014/main" id="{8C630977-DF08-B0C4-C064-474AC598B7B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a:effectLst/>
        </p:spPr>
      </p:pic>
      <p:sp>
        <p:nvSpPr>
          <p:cNvPr id="7" name="TextBox 6">
            <a:extLst>
              <a:ext uri="{FF2B5EF4-FFF2-40B4-BE49-F238E27FC236}">
                <a16:creationId xmlns:a16="http://schemas.microsoft.com/office/drawing/2014/main" id="{8A6614E7-DF3A-B926-BCB9-76AF58489ADE}"/>
              </a:ext>
            </a:extLst>
          </p:cNvPr>
          <p:cNvSpPr txBox="1"/>
          <p:nvPr userDrawn="1"/>
        </p:nvSpPr>
        <p:spPr>
          <a:xfrm>
            <a:off x="11498580" y="6620947"/>
            <a:ext cx="457200" cy="200055"/>
          </a:xfrm>
          <a:prstGeom prst="rect">
            <a:avLst/>
          </a:prstGeom>
          <a:noFill/>
          <a:effectLst/>
        </p:spPr>
        <p:txBody>
          <a:bodyPr wrap="square" rtlCol="0">
            <a:spAutoFit/>
          </a:bodyPr>
          <a:lstStyle/>
          <a:p>
            <a:pPr algn="ctr"/>
            <a:fld id="{D83FE643-7C41-44D2-A7F3-B4EB1EC4DD70}" type="slidenum">
              <a:rPr lang="en-US" sz="700" b="1" smtClean="0">
                <a:solidFill>
                  <a:srgbClr val="003C66"/>
                </a:solidFill>
              </a:rPr>
              <a:t>‹#›</a:t>
            </a:fld>
            <a:endParaRPr lang="en-US" sz="700" b="1" dirty="0">
              <a:solidFill>
                <a:srgbClr val="003C66"/>
              </a:solidFill>
            </a:endParaRPr>
          </a:p>
        </p:txBody>
      </p:sp>
    </p:spTree>
    <p:extLst>
      <p:ext uri="{BB962C8B-B14F-4D97-AF65-F5344CB8AC3E}">
        <p14:creationId xmlns:p14="http://schemas.microsoft.com/office/powerpoint/2010/main" val="18391669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3 image">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5AA9C5A9-0532-2BD8-2455-ED3C2514CA1E}"/>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12" name="Straight Connector 11">
              <a:extLst>
                <a:ext uri="{FF2B5EF4-FFF2-40B4-BE49-F238E27FC236}">
                  <a16:creationId xmlns:a16="http://schemas.microsoft.com/office/drawing/2014/main" id="{377B1C61-0CC6-49DA-E6C5-C5B3DCD0FC46}"/>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13" name="Isosceles Triangle 12">
              <a:extLst>
                <a:ext uri="{FF2B5EF4-FFF2-40B4-BE49-F238E27FC236}">
                  <a16:creationId xmlns:a16="http://schemas.microsoft.com/office/drawing/2014/main" id="{93E4A401-CF80-A0A9-B1FE-E9A6A43DD6A0}"/>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AF2103DA-661E-B11D-5DB7-C2E311CD9B7E}"/>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 </a:t>
              </a:r>
            </a:p>
          </p:txBody>
        </p:sp>
      </p:grpSp>
      <p:sp>
        <p:nvSpPr>
          <p:cNvPr id="6" name="Title 5">
            <a:extLst>
              <a:ext uri="{FF2B5EF4-FFF2-40B4-BE49-F238E27FC236}">
                <a16:creationId xmlns:a16="http://schemas.microsoft.com/office/drawing/2014/main" id="{B5CC2FE6-28BF-C922-4565-4FBCE4137602}"/>
              </a:ext>
            </a:extLst>
          </p:cNvPr>
          <p:cNvSpPr>
            <a:spLocks noGrp="1"/>
          </p:cNvSpPr>
          <p:nvPr>
            <p:ph type="title"/>
          </p:nvPr>
        </p:nvSpPr>
        <p:spPr>
          <a:xfrm>
            <a:off x="838200" y="457200"/>
            <a:ext cx="7738534" cy="1325563"/>
          </a:xfrm>
        </p:spPr>
        <p:txBody>
          <a:bodyPr/>
          <a:lstStyle>
            <a:lvl1pPr>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08986E0-3737-64D0-72D3-C45D4AB962D0}"/>
              </a:ext>
            </a:extLst>
          </p:cNvPr>
          <p:cNvSpPr>
            <a:spLocks noGrp="1"/>
          </p:cNvSpPr>
          <p:nvPr>
            <p:ph idx="1" hasCustomPrompt="1"/>
          </p:nvPr>
        </p:nvSpPr>
        <p:spPr>
          <a:xfrm>
            <a:off x="838200" y="1825624"/>
            <a:ext cx="7738533" cy="4806181"/>
          </a:xfrm>
        </p:spPr>
        <p:txBody>
          <a:bodyPr/>
          <a:lstStyle>
            <a:lvl1pPr>
              <a:defRPr/>
            </a:lvl1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
        <p:nvSpPr>
          <p:cNvPr id="2" name="Content Placeholder 3">
            <a:extLst>
              <a:ext uri="{FF2B5EF4-FFF2-40B4-BE49-F238E27FC236}">
                <a16:creationId xmlns:a16="http://schemas.microsoft.com/office/drawing/2014/main" id="{229081CC-8041-1C40-2BD2-5DAA8E6ED366}"/>
              </a:ext>
            </a:extLst>
          </p:cNvPr>
          <p:cNvSpPr>
            <a:spLocks noGrp="1"/>
          </p:cNvSpPr>
          <p:nvPr>
            <p:ph sz="quarter" idx="31" hasCustomPrompt="1"/>
          </p:nvPr>
        </p:nvSpPr>
        <p:spPr>
          <a:xfrm>
            <a:off x="9380595" y="-91440"/>
            <a:ext cx="2415009" cy="2610263"/>
          </a:xfrm>
          <a:effectLst/>
        </p:spPr>
        <p:txBody>
          <a:bodyPr/>
          <a:lstStyle>
            <a:lvl1pPr marL="0" indent="0" algn="ctr">
              <a:buNone/>
              <a:defRPr/>
            </a:lvl1pPr>
          </a:lstStyle>
          <a:p>
            <a:pPr lvl="0"/>
            <a:r>
              <a:rPr lang="en-US" dirty="0"/>
              <a:t>Add text or image</a:t>
            </a:r>
          </a:p>
        </p:txBody>
      </p:sp>
      <p:sp>
        <p:nvSpPr>
          <p:cNvPr id="4" name="Content Placeholder 3">
            <a:extLst>
              <a:ext uri="{FF2B5EF4-FFF2-40B4-BE49-F238E27FC236}">
                <a16:creationId xmlns:a16="http://schemas.microsoft.com/office/drawing/2014/main" id="{ABB43F8F-4DA7-9D07-1B0B-168CCFC607E8}"/>
              </a:ext>
            </a:extLst>
          </p:cNvPr>
          <p:cNvSpPr>
            <a:spLocks noGrp="1"/>
          </p:cNvSpPr>
          <p:nvPr>
            <p:ph sz="quarter" idx="39" hasCustomPrompt="1"/>
          </p:nvPr>
        </p:nvSpPr>
        <p:spPr>
          <a:xfrm>
            <a:off x="9774051" y="2182452"/>
            <a:ext cx="2415009" cy="2610263"/>
          </a:xfrm>
          <a:effectLst/>
        </p:spPr>
        <p:txBody>
          <a:bodyPr/>
          <a:lstStyle>
            <a:lvl1pPr marL="0" indent="0" algn="ctr">
              <a:buNone/>
              <a:defRPr/>
            </a:lvl1pPr>
          </a:lstStyle>
          <a:p>
            <a:pPr lvl="0"/>
            <a:r>
              <a:rPr lang="en-US" dirty="0"/>
              <a:t>Add text or image</a:t>
            </a:r>
          </a:p>
        </p:txBody>
      </p:sp>
      <p:sp>
        <p:nvSpPr>
          <p:cNvPr id="5" name="Content Placeholder 3">
            <a:extLst>
              <a:ext uri="{FF2B5EF4-FFF2-40B4-BE49-F238E27FC236}">
                <a16:creationId xmlns:a16="http://schemas.microsoft.com/office/drawing/2014/main" id="{3FC9350E-624F-75D8-B5C8-DB13054E8888}"/>
              </a:ext>
            </a:extLst>
          </p:cNvPr>
          <p:cNvSpPr>
            <a:spLocks noGrp="1"/>
          </p:cNvSpPr>
          <p:nvPr>
            <p:ph sz="quarter" idx="41" hasCustomPrompt="1"/>
          </p:nvPr>
        </p:nvSpPr>
        <p:spPr>
          <a:xfrm>
            <a:off x="8733051" y="4247737"/>
            <a:ext cx="2415009" cy="2610263"/>
          </a:xfrm>
          <a:effectLst/>
        </p:spPr>
        <p:txBody>
          <a:bodyPr/>
          <a:lstStyle>
            <a:lvl1pPr marL="0" indent="0" algn="ctr">
              <a:buNone/>
              <a:defRPr/>
            </a:lvl1pPr>
          </a:lstStyle>
          <a:p>
            <a:pPr lvl="0"/>
            <a:r>
              <a:rPr lang="en-US" dirty="0"/>
              <a:t>Add text or image</a:t>
            </a:r>
          </a:p>
        </p:txBody>
      </p:sp>
      <p:pic>
        <p:nvPicPr>
          <p:cNvPr id="8" name="Picture 7" descr="Minnesota State logo.">
            <a:extLst>
              <a:ext uri="{FF2B5EF4-FFF2-40B4-BE49-F238E27FC236}">
                <a16:creationId xmlns:a16="http://schemas.microsoft.com/office/drawing/2014/main" id="{8C630977-DF08-B0C4-C064-474AC598B7B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a:effectLst/>
        </p:spPr>
      </p:pic>
      <p:sp>
        <p:nvSpPr>
          <p:cNvPr id="7" name="TextBox 6">
            <a:extLst>
              <a:ext uri="{FF2B5EF4-FFF2-40B4-BE49-F238E27FC236}">
                <a16:creationId xmlns:a16="http://schemas.microsoft.com/office/drawing/2014/main" id="{8A6614E7-DF3A-B926-BCB9-76AF58489ADE}"/>
              </a:ext>
            </a:extLst>
          </p:cNvPr>
          <p:cNvSpPr txBox="1"/>
          <p:nvPr userDrawn="1"/>
        </p:nvSpPr>
        <p:spPr>
          <a:xfrm>
            <a:off x="11498580" y="6620947"/>
            <a:ext cx="457200" cy="200055"/>
          </a:xfrm>
          <a:prstGeom prst="rect">
            <a:avLst/>
          </a:prstGeom>
          <a:noFill/>
          <a:effectLst/>
        </p:spPr>
        <p:txBody>
          <a:bodyPr wrap="square" rtlCol="0">
            <a:spAutoFit/>
          </a:bodyPr>
          <a:lstStyle/>
          <a:p>
            <a:pPr algn="ctr"/>
            <a:fld id="{D83FE643-7C41-44D2-A7F3-B4EB1EC4DD70}" type="slidenum">
              <a:rPr lang="en-US" sz="700" b="1" smtClean="0">
                <a:solidFill>
                  <a:srgbClr val="003C66"/>
                </a:solidFill>
              </a:rPr>
              <a:t>‹#›</a:t>
            </a:fld>
            <a:endParaRPr lang="en-US" sz="700" b="1" dirty="0">
              <a:solidFill>
                <a:srgbClr val="003C66"/>
              </a:solidFill>
            </a:endParaRPr>
          </a:p>
        </p:txBody>
      </p:sp>
    </p:spTree>
    <p:extLst>
      <p:ext uri="{BB962C8B-B14F-4D97-AF65-F5344CB8AC3E}">
        <p14:creationId xmlns:p14="http://schemas.microsoft.com/office/powerpoint/2010/main" val="31616843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2 Content">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5AA9C5A9-0532-2BD8-2455-ED3C2514CA1E}"/>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12" name="Straight Connector 11">
              <a:extLst>
                <a:ext uri="{FF2B5EF4-FFF2-40B4-BE49-F238E27FC236}">
                  <a16:creationId xmlns:a16="http://schemas.microsoft.com/office/drawing/2014/main" id="{377B1C61-0CC6-49DA-E6C5-C5B3DCD0FC46}"/>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13" name="Isosceles Triangle 12">
              <a:extLst>
                <a:ext uri="{FF2B5EF4-FFF2-40B4-BE49-F238E27FC236}">
                  <a16:creationId xmlns:a16="http://schemas.microsoft.com/office/drawing/2014/main" id="{93E4A401-CF80-A0A9-B1FE-E9A6A43DD6A0}"/>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AF2103DA-661E-B11D-5DB7-C2E311CD9B7E}"/>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 </a:t>
              </a:r>
            </a:p>
          </p:txBody>
        </p:sp>
      </p:grpSp>
      <p:sp>
        <p:nvSpPr>
          <p:cNvPr id="6" name="Title 5">
            <a:extLst>
              <a:ext uri="{FF2B5EF4-FFF2-40B4-BE49-F238E27FC236}">
                <a16:creationId xmlns:a16="http://schemas.microsoft.com/office/drawing/2014/main" id="{B5CC2FE6-28BF-C922-4565-4FBCE4137602}"/>
              </a:ext>
            </a:extLst>
          </p:cNvPr>
          <p:cNvSpPr>
            <a:spLocks noGrp="1"/>
          </p:cNvSpPr>
          <p:nvPr>
            <p:ph type="title"/>
          </p:nvPr>
        </p:nvSpPr>
        <p:spPr>
          <a:xfrm>
            <a:off x="838200" y="457200"/>
            <a:ext cx="10660380" cy="1325563"/>
          </a:xfrm>
        </p:spPr>
        <p:txBody>
          <a:bodyPr/>
          <a:lstStyle>
            <a:lvl1pPr>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08986E0-3737-64D0-72D3-C45D4AB962D0}"/>
              </a:ext>
            </a:extLst>
          </p:cNvPr>
          <p:cNvSpPr>
            <a:spLocks noGrp="1"/>
          </p:cNvSpPr>
          <p:nvPr>
            <p:ph idx="1" hasCustomPrompt="1"/>
          </p:nvPr>
        </p:nvSpPr>
        <p:spPr>
          <a:xfrm>
            <a:off x="838201" y="1825624"/>
            <a:ext cx="5257800" cy="4806181"/>
          </a:xfrm>
        </p:spPr>
        <p:txBody>
          <a:bodyPr/>
          <a:lstStyle>
            <a:lvl1pPr>
              <a:defRPr/>
            </a:lvl1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
        <p:nvSpPr>
          <p:cNvPr id="2" name="Content Placeholder 2">
            <a:extLst>
              <a:ext uri="{FF2B5EF4-FFF2-40B4-BE49-F238E27FC236}">
                <a16:creationId xmlns:a16="http://schemas.microsoft.com/office/drawing/2014/main" id="{CA5884CD-8A41-0884-222A-744D96352C4F}"/>
              </a:ext>
            </a:extLst>
          </p:cNvPr>
          <p:cNvSpPr>
            <a:spLocks noGrp="1"/>
          </p:cNvSpPr>
          <p:nvPr>
            <p:ph idx="10" hasCustomPrompt="1"/>
          </p:nvPr>
        </p:nvSpPr>
        <p:spPr>
          <a:xfrm>
            <a:off x="6240780" y="1825624"/>
            <a:ext cx="5257800" cy="4806181"/>
          </a:xfrm>
        </p:spPr>
        <p:txBody>
          <a:bodyPr/>
          <a:lstStyle>
            <a:lvl1pPr>
              <a:defRPr/>
            </a:lvl1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pic>
        <p:nvPicPr>
          <p:cNvPr id="8" name="Picture 7" descr="Minnesota State logo.">
            <a:extLst>
              <a:ext uri="{FF2B5EF4-FFF2-40B4-BE49-F238E27FC236}">
                <a16:creationId xmlns:a16="http://schemas.microsoft.com/office/drawing/2014/main" id="{8C630977-DF08-B0C4-C064-474AC598B7B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8A6614E7-DF3A-B926-BCB9-76AF58489ADE}"/>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dirty="0">
              <a:solidFill>
                <a:srgbClr val="003C66"/>
              </a:solidFill>
            </a:endParaRPr>
          </a:p>
        </p:txBody>
      </p:sp>
    </p:spTree>
    <p:extLst>
      <p:ext uri="{BB962C8B-B14F-4D97-AF65-F5344CB8AC3E}">
        <p14:creationId xmlns:p14="http://schemas.microsoft.com/office/powerpoint/2010/main" val="26580900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 team">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10" name="Text Placeholder 18">
            <a:extLst>
              <a:ext uri="{FF2B5EF4-FFF2-40B4-BE49-F238E27FC236}">
                <a16:creationId xmlns:a16="http://schemas.microsoft.com/office/drawing/2014/main" id="{03F91B86-A73A-E17F-84E8-FA8B744D84BD}"/>
              </a:ext>
            </a:extLst>
          </p:cNvPr>
          <p:cNvSpPr>
            <a:spLocks noGrp="1"/>
          </p:cNvSpPr>
          <p:nvPr>
            <p:ph type="body" sz="quarter" idx="18"/>
          </p:nvPr>
        </p:nvSpPr>
        <p:spPr>
          <a:xfrm>
            <a:off x="838200" y="1828517"/>
            <a:ext cx="10515600" cy="1217163"/>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3" name="Content Placeholder 4">
            <a:extLst>
              <a:ext uri="{FF2B5EF4-FFF2-40B4-BE49-F238E27FC236}">
                <a16:creationId xmlns:a16="http://schemas.microsoft.com/office/drawing/2014/main" id="{AB3BBEF8-0765-A86B-080A-6AAC85474BB3}"/>
              </a:ext>
            </a:extLst>
          </p:cNvPr>
          <p:cNvSpPr>
            <a:spLocks noGrp="1"/>
          </p:cNvSpPr>
          <p:nvPr>
            <p:ph sz="quarter" idx="37" hasCustomPrompt="1"/>
          </p:nvPr>
        </p:nvSpPr>
        <p:spPr>
          <a:xfrm>
            <a:off x="376465" y="3062100"/>
            <a:ext cx="2728722" cy="1500441"/>
          </a:xfrm>
          <a:prstGeom prst="rect">
            <a:avLst/>
          </a:prstGeom>
          <a:effectLst/>
        </p:spPr>
        <p:txBody>
          <a:bodyPr anchor="ctr">
            <a:noAutofit/>
          </a:bodyPr>
          <a:lstStyle>
            <a:lvl1pPr marL="0" indent="0" algn="ctr">
              <a:spcBef>
                <a:spcPts val="0"/>
              </a:spcBef>
              <a:spcAft>
                <a:spcPts val="0"/>
              </a:spcAft>
              <a:buNone/>
              <a:defRPr sz="2000"/>
            </a:lvl1pPr>
          </a:lstStyle>
          <a:p>
            <a:pPr lvl="0"/>
            <a:r>
              <a:rPr lang="en-US" dirty="0"/>
              <a:t>Add text or image</a:t>
            </a:r>
          </a:p>
        </p:txBody>
      </p:sp>
      <p:sp>
        <p:nvSpPr>
          <p:cNvPr id="4" name="Content Placeholder 3">
            <a:extLst>
              <a:ext uri="{FF2B5EF4-FFF2-40B4-BE49-F238E27FC236}">
                <a16:creationId xmlns:a16="http://schemas.microsoft.com/office/drawing/2014/main" id="{74D9B8A7-6B1A-F18A-B96E-0DE084BB2B1A}"/>
              </a:ext>
            </a:extLst>
          </p:cNvPr>
          <p:cNvSpPr>
            <a:spLocks noGrp="1"/>
          </p:cNvSpPr>
          <p:nvPr>
            <p:ph sz="quarter" idx="38" hasCustomPrompt="1"/>
          </p:nvPr>
        </p:nvSpPr>
        <p:spPr>
          <a:xfrm>
            <a:off x="376465" y="4660765"/>
            <a:ext cx="2728722" cy="445110"/>
          </a:xfrm>
          <a:effectLst/>
        </p:spPr>
        <p:txBody>
          <a:bodyPr anchor="ctr">
            <a:normAutofit/>
          </a:bodyPr>
          <a:lstStyle>
            <a:lvl1pPr marL="0" indent="0" algn="ctr">
              <a:buNone/>
              <a:defRPr sz="2000" b="1"/>
            </a:lvl1pPr>
          </a:lstStyle>
          <a:p>
            <a:pPr lvl="0"/>
            <a:r>
              <a:rPr lang="en-US" dirty="0"/>
              <a:t>Add text or image</a:t>
            </a:r>
          </a:p>
        </p:txBody>
      </p:sp>
      <p:sp>
        <p:nvSpPr>
          <p:cNvPr id="5" name="Content Placeholder 3">
            <a:extLst>
              <a:ext uri="{FF2B5EF4-FFF2-40B4-BE49-F238E27FC236}">
                <a16:creationId xmlns:a16="http://schemas.microsoft.com/office/drawing/2014/main" id="{303CA68F-A0AE-517D-BA8C-A2B4B5628413}"/>
              </a:ext>
            </a:extLst>
          </p:cNvPr>
          <p:cNvSpPr>
            <a:spLocks noGrp="1"/>
          </p:cNvSpPr>
          <p:nvPr>
            <p:ph sz="quarter" idx="39" hasCustomPrompt="1"/>
          </p:nvPr>
        </p:nvSpPr>
        <p:spPr>
          <a:xfrm>
            <a:off x="376465" y="5105875"/>
            <a:ext cx="2728722" cy="1515072"/>
          </a:xfrm>
        </p:spPr>
        <p:txBody>
          <a:bodyPr>
            <a:normAutofit/>
          </a:bodyPr>
          <a:lstStyle>
            <a:lvl1pPr marL="0" indent="0" algn="ctr">
              <a:buNone/>
              <a:defRPr sz="1800"/>
            </a:lvl1pPr>
          </a:lstStyle>
          <a:p>
            <a:pPr lvl="0"/>
            <a:r>
              <a:rPr lang="en-US" dirty="0"/>
              <a:t>Add text or image</a:t>
            </a:r>
          </a:p>
        </p:txBody>
      </p:sp>
      <p:sp>
        <p:nvSpPr>
          <p:cNvPr id="11" name="Content Placeholder 4">
            <a:extLst>
              <a:ext uri="{FF2B5EF4-FFF2-40B4-BE49-F238E27FC236}">
                <a16:creationId xmlns:a16="http://schemas.microsoft.com/office/drawing/2014/main" id="{388765D8-11A8-DF06-563B-228EF9AF58A4}"/>
              </a:ext>
            </a:extLst>
          </p:cNvPr>
          <p:cNvSpPr>
            <a:spLocks noGrp="1"/>
          </p:cNvSpPr>
          <p:nvPr>
            <p:ph sz="quarter" idx="49" hasCustomPrompt="1"/>
          </p:nvPr>
        </p:nvSpPr>
        <p:spPr>
          <a:xfrm>
            <a:off x="3279914" y="3062100"/>
            <a:ext cx="2728722" cy="1500441"/>
          </a:xfrm>
          <a:prstGeom prst="rect">
            <a:avLst/>
          </a:prstGeom>
          <a:effectLst/>
        </p:spPr>
        <p:txBody>
          <a:bodyPr anchor="ctr">
            <a:noAutofit/>
          </a:bodyPr>
          <a:lstStyle>
            <a:lvl1pPr marL="0" indent="0" algn="ctr">
              <a:spcBef>
                <a:spcPts val="0"/>
              </a:spcBef>
              <a:spcAft>
                <a:spcPts val="0"/>
              </a:spcAft>
              <a:buNone/>
              <a:defRPr sz="2000"/>
            </a:lvl1pPr>
          </a:lstStyle>
          <a:p>
            <a:pPr lvl="0"/>
            <a:r>
              <a:rPr lang="en-US" dirty="0"/>
              <a:t>Add text or image</a:t>
            </a:r>
          </a:p>
        </p:txBody>
      </p:sp>
      <p:sp>
        <p:nvSpPr>
          <p:cNvPr id="9" name="Content Placeholder 3">
            <a:extLst>
              <a:ext uri="{FF2B5EF4-FFF2-40B4-BE49-F238E27FC236}">
                <a16:creationId xmlns:a16="http://schemas.microsoft.com/office/drawing/2014/main" id="{B22EE432-F176-2D22-4989-227AA21B761C}"/>
              </a:ext>
            </a:extLst>
          </p:cNvPr>
          <p:cNvSpPr>
            <a:spLocks noGrp="1"/>
          </p:cNvSpPr>
          <p:nvPr>
            <p:ph sz="quarter" idx="41" hasCustomPrompt="1"/>
          </p:nvPr>
        </p:nvSpPr>
        <p:spPr>
          <a:xfrm>
            <a:off x="3279914" y="4660765"/>
            <a:ext cx="2728722" cy="445110"/>
          </a:xfrm>
          <a:effectLst/>
        </p:spPr>
        <p:txBody>
          <a:bodyPr anchor="ctr">
            <a:normAutofit/>
          </a:bodyPr>
          <a:lstStyle>
            <a:lvl1pPr marL="0" indent="0" algn="ctr">
              <a:buNone/>
              <a:defRPr sz="2000" b="1"/>
            </a:lvl1pPr>
          </a:lstStyle>
          <a:p>
            <a:pPr lvl="0"/>
            <a:r>
              <a:rPr lang="en-US" dirty="0"/>
              <a:t>Add text or image</a:t>
            </a:r>
          </a:p>
        </p:txBody>
      </p:sp>
      <p:sp>
        <p:nvSpPr>
          <p:cNvPr id="12" name="Content Placeholder 3">
            <a:extLst>
              <a:ext uri="{FF2B5EF4-FFF2-40B4-BE49-F238E27FC236}">
                <a16:creationId xmlns:a16="http://schemas.microsoft.com/office/drawing/2014/main" id="{6B702F83-B9A9-EE22-F428-323332C9C386}"/>
              </a:ext>
            </a:extLst>
          </p:cNvPr>
          <p:cNvSpPr>
            <a:spLocks noGrp="1"/>
          </p:cNvSpPr>
          <p:nvPr>
            <p:ph sz="quarter" idx="42" hasCustomPrompt="1"/>
          </p:nvPr>
        </p:nvSpPr>
        <p:spPr>
          <a:xfrm>
            <a:off x="3279914" y="5105875"/>
            <a:ext cx="2728722" cy="1515072"/>
          </a:xfrm>
        </p:spPr>
        <p:txBody>
          <a:bodyPr>
            <a:normAutofit/>
          </a:bodyPr>
          <a:lstStyle>
            <a:lvl1pPr marL="0" indent="0" algn="ctr">
              <a:buNone/>
              <a:defRPr sz="1800"/>
            </a:lvl1pPr>
          </a:lstStyle>
          <a:p>
            <a:pPr lvl="0"/>
            <a:r>
              <a:rPr lang="en-US" dirty="0"/>
              <a:t>Add text or image</a:t>
            </a:r>
          </a:p>
        </p:txBody>
      </p:sp>
      <p:sp>
        <p:nvSpPr>
          <p:cNvPr id="15" name="Content Placeholder 4">
            <a:extLst>
              <a:ext uri="{FF2B5EF4-FFF2-40B4-BE49-F238E27FC236}">
                <a16:creationId xmlns:a16="http://schemas.microsoft.com/office/drawing/2014/main" id="{43D73686-E773-751D-EA01-AE5050B4D3DF}"/>
              </a:ext>
            </a:extLst>
          </p:cNvPr>
          <p:cNvSpPr>
            <a:spLocks noGrp="1"/>
          </p:cNvSpPr>
          <p:nvPr>
            <p:ph sz="quarter" idx="50" hasCustomPrompt="1"/>
          </p:nvPr>
        </p:nvSpPr>
        <p:spPr>
          <a:xfrm>
            <a:off x="6181586" y="3064868"/>
            <a:ext cx="2728722" cy="1500441"/>
          </a:xfrm>
          <a:prstGeom prst="rect">
            <a:avLst/>
          </a:prstGeom>
          <a:effectLst/>
        </p:spPr>
        <p:txBody>
          <a:bodyPr anchor="ctr">
            <a:noAutofit/>
          </a:bodyPr>
          <a:lstStyle>
            <a:lvl1pPr marL="0" indent="0" algn="ctr">
              <a:spcBef>
                <a:spcPts val="0"/>
              </a:spcBef>
              <a:spcAft>
                <a:spcPts val="0"/>
              </a:spcAft>
              <a:buNone/>
              <a:defRPr sz="2000"/>
            </a:lvl1pPr>
          </a:lstStyle>
          <a:p>
            <a:pPr lvl="0"/>
            <a:r>
              <a:rPr lang="en-US" dirty="0"/>
              <a:t>Add text or image</a:t>
            </a:r>
          </a:p>
        </p:txBody>
      </p:sp>
      <p:sp>
        <p:nvSpPr>
          <p:cNvPr id="14" name="Content Placeholder 3">
            <a:extLst>
              <a:ext uri="{FF2B5EF4-FFF2-40B4-BE49-F238E27FC236}">
                <a16:creationId xmlns:a16="http://schemas.microsoft.com/office/drawing/2014/main" id="{B6690EC2-CB9E-D57A-3C10-F88AD96B4CED}"/>
              </a:ext>
            </a:extLst>
          </p:cNvPr>
          <p:cNvSpPr>
            <a:spLocks noGrp="1"/>
          </p:cNvSpPr>
          <p:nvPr>
            <p:ph sz="quarter" idx="44" hasCustomPrompt="1"/>
          </p:nvPr>
        </p:nvSpPr>
        <p:spPr>
          <a:xfrm>
            <a:off x="6183363" y="4660765"/>
            <a:ext cx="2728722" cy="445110"/>
          </a:xfrm>
          <a:effectLst/>
        </p:spPr>
        <p:txBody>
          <a:bodyPr anchor="ctr">
            <a:normAutofit/>
          </a:bodyPr>
          <a:lstStyle>
            <a:lvl1pPr marL="0" indent="0" algn="ctr">
              <a:buNone/>
              <a:defRPr sz="2000" b="1"/>
            </a:lvl1pPr>
          </a:lstStyle>
          <a:p>
            <a:pPr lvl="0"/>
            <a:r>
              <a:rPr lang="en-US" dirty="0"/>
              <a:t>Add text or image</a:t>
            </a:r>
          </a:p>
        </p:txBody>
      </p:sp>
      <p:sp>
        <p:nvSpPr>
          <p:cNvPr id="16" name="Content Placeholder 3">
            <a:extLst>
              <a:ext uri="{FF2B5EF4-FFF2-40B4-BE49-F238E27FC236}">
                <a16:creationId xmlns:a16="http://schemas.microsoft.com/office/drawing/2014/main" id="{354A88B5-A6D9-D806-B4C6-64F178569666}"/>
              </a:ext>
            </a:extLst>
          </p:cNvPr>
          <p:cNvSpPr>
            <a:spLocks noGrp="1"/>
          </p:cNvSpPr>
          <p:nvPr>
            <p:ph sz="quarter" idx="45" hasCustomPrompt="1"/>
          </p:nvPr>
        </p:nvSpPr>
        <p:spPr>
          <a:xfrm>
            <a:off x="6183363" y="5105875"/>
            <a:ext cx="2728722" cy="1515072"/>
          </a:xfrm>
        </p:spPr>
        <p:txBody>
          <a:bodyPr>
            <a:normAutofit/>
          </a:bodyPr>
          <a:lstStyle>
            <a:lvl1pPr marL="0" indent="0" algn="ctr">
              <a:buNone/>
              <a:defRPr sz="1800"/>
            </a:lvl1pPr>
          </a:lstStyle>
          <a:p>
            <a:pPr lvl="0"/>
            <a:r>
              <a:rPr lang="en-US" dirty="0"/>
              <a:t>Add text or image</a:t>
            </a:r>
          </a:p>
        </p:txBody>
      </p:sp>
      <p:sp>
        <p:nvSpPr>
          <p:cNvPr id="20" name="Content Placeholder 4">
            <a:extLst>
              <a:ext uri="{FF2B5EF4-FFF2-40B4-BE49-F238E27FC236}">
                <a16:creationId xmlns:a16="http://schemas.microsoft.com/office/drawing/2014/main" id="{07F4C3FE-2C54-9B7D-E22E-AADE71FAC58B}"/>
              </a:ext>
            </a:extLst>
          </p:cNvPr>
          <p:cNvSpPr>
            <a:spLocks noGrp="1"/>
          </p:cNvSpPr>
          <p:nvPr>
            <p:ph sz="quarter" idx="51" hasCustomPrompt="1"/>
          </p:nvPr>
        </p:nvSpPr>
        <p:spPr>
          <a:xfrm>
            <a:off x="9084679" y="3064868"/>
            <a:ext cx="2728722" cy="1500441"/>
          </a:xfrm>
          <a:prstGeom prst="rect">
            <a:avLst/>
          </a:prstGeom>
          <a:effectLst/>
        </p:spPr>
        <p:txBody>
          <a:bodyPr anchor="ctr">
            <a:noAutofit/>
          </a:bodyPr>
          <a:lstStyle>
            <a:lvl1pPr marL="0" indent="0" algn="ctr">
              <a:spcBef>
                <a:spcPts val="0"/>
              </a:spcBef>
              <a:spcAft>
                <a:spcPts val="0"/>
              </a:spcAft>
              <a:buNone/>
              <a:defRPr sz="2000"/>
            </a:lvl1pPr>
          </a:lstStyle>
          <a:p>
            <a:pPr lvl="0"/>
            <a:r>
              <a:rPr lang="en-US" dirty="0"/>
              <a:t>Add text or image</a:t>
            </a:r>
          </a:p>
        </p:txBody>
      </p:sp>
      <p:sp>
        <p:nvSpPr>
          <p:cNvPr id="18" name="Content Placeholder 3">
            <a:extLst>
              <a:ext uri="{FF2B5EF4-FFF2-40B4-BE49-F238E27FC236}">
                <a16:creationId xmlns:a16="http://schemas.microsoft.com/office/drawing/2014/main" id="{A7DA9719-5EE4-ED4E-5401-9A5F097D8B77}"/>
              </a:ext>
            </a:extLst>
          </p:cNvPr>
          <p:cNvSpPr>
            <a:spLocks noGrp="1"/>
          </p:cNvSpPr>
          <p:nvPr>
            <p:ph sz="quarter" idx="47" hasCustomPrompt="1"/>
          </p:nvPr>
        </p:nvSpPr>
        <p:spPr>
          <a:xfrm>
            <a:off x="9086813" y="4660765"/>
            <a:ext cx="2728722" cy="445110"/>
          </a:xfrm>
          <a:effectLst/>
        </p:spPr>
        <p:txBody>
          <a:bodyPr anchor="ctr">
            <a:normAutofit/>
          </a:bodyPr>
          <a:lstStyle>
            <a:lvl1pPr marL="0" indent="0" algn="ctr">
              <a:buNone/>
              <a:defRPr sz="2000" b="1"/>
            </a:lvl1pPr>
          </a:lstStyle>
          <a:p>
            <a:pPr lvl="0"/>
            <a:r>
              <a:rPr lang="en-US" dirty="0"/>
              <a:t>Add text or image</a:t>
            </a:r>
          </a:p>
        </p:txBody>
      </p:sp>
      <p:sp>
        <p:nvSpPr>
          <p:cNvPr id="19" name="Content Placeholder 3">
            <a:extLst>
              <a:ext uri="{FF2B5EF4-FFF2-40B4-BE49-F238E27FC236}">
                <a16:creationId xmlns:a16="http://schemas.microsoft.com/office/drawing/2014/main" id="{6180BC9B-830D-B9C3-E9A7-EE636DC1FD59}"/>
              </a:ext>
            </a:extLst>
          </p:cNvPr>
          <p:cNvSpPr>
            <a:spLocks noGrp="1"/>
          </p:cNvSpPr>
          <p:nvPr>
            <p:ph sz="quarter" idx="48" hasCustomPrompt="1"/>
          </p:nvPr>
        </p:nvSpPr>
        <p:spPr>
          <a:xfrm>
            <a:off x="9086813" y="5105875"/>
            <a:ext cx="2728722" cy="1515072"/>
          </a:xfrm>
        </p:spPr>
        <p:txBody>
          <a:bodyPr>
            <a:normAutofit/>
          </a:bodyPr>
          <a:lstStyle>
            <a:lvl1pPr marL="0" indent="0" algn="ctr">
              <a:buNone/>
              <a:defRPr sz="1800"/>
            </a:lvl1pPr>
          </a:lstStyle>
          <a:p>
            <a:pPr lvl="0"/>
            <a:r>
              <a:rPr lang="en-US" dirty="0"/>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dirty="0">
              <a:solidFill>
                <a:srgbClr val="003C66"/>
              </a:solidFill>
            </a:endParaRPr>
          </a:p>
        </p:txBody>
      </p:sp>
    </p:spTree>
    <p:extLst>
      <p:ext uri="{BB962C8B-B14F-4D97-AF65-F5344CB8AC3E}">
        <p14:creationId xmlns:p14="http://schemas.microsoft.com/office/powerpoint/2010/main" val="41876336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 team">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endParaRPr lang="en-US" dirty="0"/>
          </a:p>
        </p:txBody>
      </p:sp>
      <p:sp>
        <p:nvSpPr>
          <p:cNvPr id="10" name="Text Placeholder 18">
            <a:extLst>
              <a:ext uri="{FF2B5EF4-FFF2-40B4-BE49-F238E27FC236}">
                <a16:creationId xmlns:a16="http://schemas.microsoft.com/office/drawing/2014/main" id="{6A3D1C8A-22FA-FD61-C7EA-38B154BEB8BC}"/>
              </a:ext>
            </a:extLst>
          </p:cNvPr>
          <p:cNvSpPr>
            <a:spLocks noGrp="1"/>
          </p:cNvSpPr>
          <p:nvPr>
            <p:ph type="body" sz="quarter" idx="18"/>
          </p:nvPr>
        </p:nvSpPr>
        <p:spPr>
          <a:xfrm>
            <a:off x="838200" y="1828517"/>
            <a:ext cx="10515600" cy="1217163"/>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3" name="Content Placeholder 4">
            <a:extLst>
              <a:ext uri="{FF2B5EF4-FFF2-40B4-BE49-F238E27FC236}">
                <a16:creationId xmlns:a16="http://schemas.microsoft.com/office/drawing/2014/main" id="{56F2CFF0-C3F1-BF62-B5E5-B7F4280A0F20}"/>
              </a:ext>
            </a:extLst>
          </p:cNvPr>
          <p:cNvSpPr>
            <a:spLocks noGrp="1"/>
          </p:cNvSpPr>
          <p:nvPr>
            <p:ph sz="quarter" idx="37" hasCustomPrompt="1"/>
          </p:nvPr>
        </p:nvSpPr>
        <p:spPr>
          <a:xfrm>
            <a:off x="1319814" y="3226302"/>
            <a:ext cx="2683886" cy="1980442"/>
          </a:xfrm>
          <a:prstGeom prst="rect">
            <a:avLst/>
          </a:prstGeom>
        </p:spPr>
        <p:txBody>
          <a:bodyPr anchor="ctr"/>
          <a:lstStyle>
            <a:lvl1pPr marL="0" indent="0" algn="ctr">
              <a:buNone/>
              <a:defRPr/>
            </a:lvl1pPr>
          </a:lstStyle>
          <a:p>
            <a:pPr lvl="0"/>
            <a:r>
              <a:rPr lang="en-US" dirty="0"/>
              <a:t>Add text or image</a:t>
            </a:r>
          </a:p>
        </p:txBody>
      </p:sp>
      <p:sp>
        <p:nvSpPr>
          <p:cNvPr id="4" name="Content Placeholder 3">
            <a:extLst>
              <a:ext uri="{FF2B5EF4-FFF2-40B4-BE49-F238E27FC236}">
                <a16:creationId xmlns:a16="http://schemas.microsoft.com/office/drawing/2014/main" id="{0F44A73F-A59B-B0A4-6EA3-F46012DDBD27}"/>
              </a:ext>
            </a:extLst>
          </p:cNvPr>
          <p:cNvSpPr>
            <a:spLocks noGrp="1"/>
          </p:cNvSpPr>
          <p:nvPr>
            <p:ph sz="quarter" idx="38" hasCustomPrompt="1"/>
          </p:nvPr>
        </p:nvSpPr>
        <p:spPr>
          <a:xfrm>
            <a:off x="1274978" y="5361626"/>
            <a:ext cx="2728722" cy="445110"/>
          </a:xfrm>
        </p:spPr>
        <p:txBody>
          <a:bodyPr anchor="ctr">
            <a:normAutofit/>
          </a:bodyPr>
          <a:lstStyle>
            <a:lvl1pPr marL="0" indent="0" algn="ctr">
              <a:buNone/>
              <a:defRPr sz="2000" b="1"/>
            </a:lvl1pPr>
          </a:lstStyle>
          <a:p>
            <a:pPr lvl="0"/>
            <a:r>
              <a:rPr lang="en-US" dirty="0"/>
              <a:t>Add text or image</a:t>
            </a:r>
          </a:p>
        </p:txBody>
      </p:sp>
      <p:sp>
        <p:nvSpPr>
          <p:cNvPr id="5" name="Content Placeholder 3">
            <a:extLst>
              <a:ext uri="{FF2B5EF4-FFF2-40B4-BE49-F238E27FC236}">
                <a16:creationId xmlns:a16="http://schemas.microsoft.com/office/drawing/2014/main" id="{C3A77B60-98C1-27A9-96BE-AD266101C609}"/>
              </a:ext>
            </a:extLst>
          </p:cNvPr>
          <p:cNvSpPr>
            <a:spLocks noGrp="1"/>
          </p:cNvSpPr>
          <p:nvPr>
            <p:ph sz="quarter" idx="39" hasCustomPrompt="1"/>
          </p:nvPr>
        </p:nvSpPr>
        <p:spPr>
          <a:xfrm>
            <a:off x="1274978" y="5806736"/>
            <a:ext cx="2728722" cy="913382"/>
          </a:xfrm>
        </p:spPr>
        <p:txBody>
          <a:bodyPr>
            <a:normAutofit/>
          </a:bodyPr>
          <a:lstStyle>
            <a:lvl1pPr marL="0" indent="0" algn="ctr">
              <a:buNone/>
              <a:defRPr sz="1800"/>
            </a:lvl1pPr>
          </a:lstStyle>
          <a:p>
            <a:pPr lvl="0"/>
            <a:r>
              <a:rPr lang="en-US" dirty="0"/>
              <a:t>Add text or image</a:t>
            </a:r>
          </a:p>
        </p:txBody>
      </p:sp>
      <p:sp>
        <p:nvSpPr>
          <p:cNvPr id="6" name="Content Placeholder 4">
            <a:extLst>
              <a:ext uri="{FF2B5EF4-FFF2-40B4-BE49-F238E27FC236}">
                <a16:creationId xmlns:a16="http://schemas.microsoft.com/office/drawing/2014/main" id="{4D35CFB6-5062-6955-5AEA-A38CBC8AA488}"/>
              </a:ext>
            </a:extLst>
          </p:cNvPr>
          <p:cNvSpPr>
            <a:spLocks noGrp="1"/>
          </p:cNvSpPr>
          <p:nvPr>
            <p:ph sz="quarter" idx="40" hasCustomPrompt="1"/>
          </p:nvPr>
        </p:nvSpPr>
        <p:spPr>
          <a:xfrm>
            <a:off x="4731638" y="3226302"/>
            <a:ext cx="2728721" cy="1980442"/>
          </a:xfrm>
          <a:prstGeom prst="rect">
            <a:avLst/>
          </a:prstGeom>
        </p:spPr>
        <p:txBody>
          <a:bodyPr anchor="ctr"/>
          <a:lstStyle>
            <a:lvl1pPr marL="0" indent="0" algn="ctr">
              <a:buNone/>
              <a:defRPr/>
            </a:lvl1pPr>
          </a:lstStyle>
          <a:p>
            <a:pPr lvl="0"/>
            <a:r>
              <a:rPr lang="en-US" dirty="0"/>
              <a:t>Add text or image</a:t>
            </a:r>
          </a:p>
        </p:txBody>
      </p:sp>
      <p:sp>
        <p:nvSpPr>
          <p:cNvPr id="9" name="Content Placeholder 3">
            <a:extLst>
              <a:ext uri="{FF2B5EF4-FFF2-40B4-BE49-F238E27FC236}">
                <a16:creationId xmlns:a16="http://schemas.microsoft.com/office/drawing/2014/main" id="{6B2034EA-4060-A7CA-98C2-88E084E6D7C4}"/>
              </a:ext>
            </a:extLst>
          </p:cNvPr>
          <p:cNvSpPr>
            <a:spLocks noGrp="1"/>
          </p:cNvSpPr>
          <p:nvPr>
            <p:ph sz="quarter" idx="41" hasCustomPrompt="1"/>
          </p:nvPr>
        </p:nvSpPr>
        <p:spPr>
          <a:xfrm>
            <a:off x="4731639" y="5361626"/>
            <a:ext cx="2728722" cy="445110"/>
          </a:xfrm>
        </p:spPr>
        <p:txBody>
          <a:bodyPr anchor="ctr">
            <a:normAutofit/>
          </a:bodyPr>
          <a:lstStyle>
            <a:lvl1pPr marL="0" indent="0" algn="ctr">
              <a:buNone/>
              <a:defRPr sz="2000" b="1"/>
            </a:lvl1pPr>
          </a:lstStyle>
          <a:p>
            <a:pPr lvl="0"/>
            <a:r>
              <a:rPr lang="en-US" dirty="0"/>
              <a:t>Add text or image</a:t>
            </a:r>
          </a:p>
        </p:txBody>
      </p:sp>
      <p:sp>
        <p:nvSpPr>
          <p:cNvPr id="12" name="Content Placeholder 3">
            <a:extLst>
              <a:ext uri="{FF2B5EF4-FFF2-40B4-BE49-F238E27FC236}">
                <a16:creationId xmlns:a16="http://schemas.microsoft.com/office/drawing/2014/main" id="{D2ED9687-D91A-9C93-5624-266CFB4CA175}"/>
              </a:ext>
            </a:extLst>
          </p:cNvPr>
          <p:cNvSpPr>
            <a:spLocks noGrp="1"/>
          </p:cNvSpPr>
          <p:nvPr>
            <p:ph sz="quarter" idx="42" hasCustomPrompt="1"/>
          </p:nvPr>
        </p:nvSpPr>
        <p:spPr>
          <a:xfrm>
            <a:off x="4731639" y="5806736"/>
            <a:ext cx="2728722" cy="913382"/>
          </a:xfrm>
        </p:spPr>
        <p:txBody>
          <a:bodyPr>
            <a:normAutofit/>
          </a:bodyPr>
          <a:lstStyle>
            <a:lvl1pPr marL="0" indent="0" algn="ctr">
              <a:buNone/>
              <a:defRPr sz="1800"/>
            </a:lvl1pPr>
          </a:lstStyle>
          <a:p>
            <a:pPr lvl="0"/>
            <a:r>
              <a:rPr lang="en-US" dirty="0"/>
              <a:t>Add text or image</a:t>
            </a:r>
          </a:p>
        </p:txBody>
      </p:sp>
      <p:sp>
        <p:nvSpPr>
          <p:cNvPr id="13" name="Content Placeholder 4">
            <a:extLst>
              <a:ext uri="{FF2B5EF4-FFF2-40B4-BE49-F238E27FC236}">
                <a16:creationId xmlns:a16="http://schemas.microsoft.com/office/drawing/2014/main" id="{440D8A25-280D-54E5-045D-00BBA4114058}"/>
              </a:ext>
            </a:extLst>
          </p:cNvPr>
          <p:cNvSpPr>
            <a:spLocks noGrp="1"/>
          </p:cNvSpPr>
          <p:nvPr>
            <p:ph sz="quarter" idx="43" hasCustomPrompt="1"/>
          </p:nvPr>
        </p:nvSpPr>
        <p:spPr>
          <a:xfrm>
            <a:off x="8188297" y="3226302"/>
            <a:ext cx="2728721" cy="1980442"/>
          </a:xfrm>
          <a:prstGeom prst="rect">
            <a:avLst/>
          </a:prstGeom>
        </p:spPr>
        <p:txBody>
          <a:bodyPr anchor="ctr"/>
          <a:lstStyle>
            <a:lvl1pPr marL="0" indent="0" algn="ctr">
              <a:buNone/>
              <a:defRPr/>
            </a:lvl1pPr>
          </a:lstStyle>
          <a:p>
            <a:pPr lvl="0"/>
            <a:r>
              <a:rPr lang="en-US" dirty="0"/>
              <a:t>Add text or image</a:t>
            </a:r>
          </a:p>
        </p:txBody>
      </p:sp>
      <p:sp>
        <p:nvSpPr>
          <p:cNvPr id="14" name="Content Placeholder 3">
            <a:extLst>
              <a:ext uri="{FF2B5EF4-FFF2-40B4-BE49-F238E27FC236}">
                <a16:creationId xmlns:a16="http://schemas.microsoft.com/office/drawing/2014/main" id="{8A64B1FB-B97E-7BC7-5EA4-757C5015A8BD}"/>
              </a:ext>
            </a:extLst>
          </p:cNvPr>
          <p:cNvSpPr>
            <a:spLocks noGrp="1"/>
          </p:cNvSpPr>
          <p:nvPr>
            <p:ph sz="quarter" idx="44" hasCustomPrompt="1"/>
          </p:nvPr>
        </p:nvSpPr>
        <p:spPr>
          <a:xfrm>
            <a:off x="8188300" y="5361626"/>
            <a:ext cx="2728722" cy="445110"/>
          </a:xfrm>
        </p:spPr>
        <p:txBody>
          <a:bodyPr anchor="ctr">
            <a:normAutofit/>
          </a:bodyPr>
          <a:lstStyle>
            <a:lvl1pPr marL="0" indent="0" algn="ctr">
              <a:buNone/>
              <a:defRPr sz="2000" b="1"/>
            </a:lvl1pPr>
          </a:lstStyle>
          <a:p>
            <a:pPr lvl="0"/>
            <a:r>
              <a:rPr lang="en-US" dirty="0"/>
              <a:t>Add text or image</a:t>
            </a:r>
          </a:p>
        </p:txBody>
      </p:sp>
      <p:sp>
        <p:nvSpPr>
          <p:cNvPr id="16" name="Content Placeholder 3">
            <a:extLst>
              <a:ext uri="{FF2B5EF4-FFF2-40B4-BE49-F238E27FC236}">
                <a16:creationId xmlns:a16="http://schemas.microsoft.com/office/drawing/2014/main" id="{3B224095-F8EA-7AB9-3C71-9C12FACBCC05}"/>
              </a:ext>
            </a:extLst>
          </p:cNvPr>
          <p:cNvSpPr>
            <a:spLocks noGrp="1"/>
          </p:cNvSpPr>
          <p:nvPr>
            <p:ph sz="quarter" idx="45" hasCustomPrompt="1"/>
          </p:nvPr>
        </p:nvSpPr>
        <p:spPr>
          <a:xfrm>
            <a:off x="8188300" y="5806736"/>
            <a:ext cx="2728722" cy="913382"/>
          </a:xfrm>
        </p:spPr>
        <p:txBody>
          <a:bodyPr>
            <a:normAutofit/>
          </a:bodyPr>
          <a:lstStyle>
            <a:lvl1pPr marL="0" indent="0" algn="ctr">
              <a:buNone/>
              <a:defRPr sz="1800"/>
            </a:lvl1pPr>
          </a:lstStyle>
          <a:p>
            <a:pPr lvl="0"/>
            <a:r>
              <a:rPr lang="en-US" dirty="0"/>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dirty="0">
              <a:solidFill>
                <a:srgbClr val="003C66"/>
              </a:solidFill>
            </a:endParaRPr>
          </a:p>
        </p:txBody>
      </p:sp>
    </p:spTree>
    <p:extLst>
      <p:ext uri="{BB962C8B-B14F-4D97-AF65-F5344CB8AC3E}">
        <p14:creationId xmlns:p14="http://schemas.microsoft.com/office/powerpoint/2010/main" val="25714768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4 image">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dirty="0">
              <a:solidFill>
                <a:srgbClr val="003C66"/>
              </a:solidFill>
            </a:endParaRPr>
          </a:p>
        </p:txBody>
      </p:sp>
      <p:sp>
        <p:nvSpPr>
          <p:cNvPr id="3" name="Text Placeholder 18">
            <a:extLst>
              <a:ext uri="{FF2B5EF4-FFF2-40B4-BE49-F238E27FC236}">
                <a16:creationId xmlns:a16="http://schemas.microsoft.com/office/drawing/2014/main" id="{2D2438D1-CD5E-B884-EFC3-D79800F4108D}"/>
              </a:ext>
            </a:extLst>
          </p:cNvPr>
          <p:cNvSpPr>
            <a:spLocks noGrp="1"/>
          </p:cNvSpPr>
          <p:nvPr>
            <p:ph type="body" sz="quarter" idx="18"/>
          </p:nvPr>
        </p:nvSpPr>
        <p:spPr>
          <a:xfrm>
            <a:off x="838200" y="1828518"/>
            <a:ext cx="10515600" cy="838488"/>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6" name="Content Placeholder 4">
            <a:extLst>
              <a:ext uri="{FF2B5EF4-FFF2-40B4-BE49-F238E27FC236}">
                <a16:creationId xmlns:a16="http://schemas.microsoft.com/office/drawing/2014/main" id="{E8AE1B30-FDBF-70CA-C90D-683CF98040FC}"/>
              </a:ext>
            </a:extLst>
          </p:cNvPr>
          <p:cNvSpPr>
            <a:spLocks noGrp="1"/>
          </p:cNvSpPr>
          <p:nvPr>
            <p:ph sz="quarter" idx="37" hasCustomPrompt="1"/>
          </p:nvPr>
        </p:nvSpPr>
        <p:spPr>
          <a:xfrm>
            <a:off x="838201" y="2813459"/>
            <a:ext cx="1888210" cy="1856789"/>
          </a:xfrm>
          <a:prstGeom prst="rect">
            <a:avLst/>
          </a:prstGeom>
        </p:spPr>
        <p:txBody>
          <a:bodyPr anchor="ctr"/>
          <a:lstStyle>
            <a:lvl1pPr marL="0" indent="0" algn="ctr">
              <a:buNone/>
              <a:defRPr/>
            </a:lvl1pPr>
          </a:lstStyle>
          <a:p>
            <a:pPr lvl="0"/>
            <a:r>
              <a:rPr lang="en-US" dirty="0"/>
              <a:t>Add text or image</a:t>
            </a:r>
          </a:p>
        </p:txBody>
      </p:sp>
      <p:sp>
        <p:nvSpPr>
          <p:cNvPr id="9" name="Content Placeholder 3">
            <a:extLst>
              <a:ext uri="{FF2B5EF4-FFF2-40B4-BE49-F238E27FC236}">
                <a16:creationId xmlns:a16="http://schemas.microsoft.com/office/drawing/2014/main" id="{697E54BE-F7FB-0FD1-DFCC-82D93EF7C345}"/>
              </a:ext>
            </a:extLst>
          </p:cNvPr>
          <p:cNvSpPr>
            <a:spLocks noGrp="1"/>
          </p:cNvSpPr>
          <p:nvPr>
            <p:ph sz="quarter" idx="38" hasCustomPrompt="1"/>
          </p:nvPr>
        </p:nvSpPr>
        <p:spPr>
          <a:xfrm>
            <a:off x="2937210" y="2813459"/>
            <a:ext cx="3001217" cy="608377"/>
          </a:xfrm>
        </p:spPr>
        <p:txBody>
          <a:bodyPr anchor="ctr">
            <a:normAutofit/>
          </a:bodyPr>
          <a:lstStyle>
            <a:lvl1pPr marL="0" indent="0" algn="ctr">
              <a:buNone/>
              <a:defRPr sz="2000" b="1"/>
            </a:lvl1pPr>
          </a:lstStyle>
          <a:p>
            <a:pPr lvl="0"/>
            <a:r>
              <a:rPr lang="en-US" dirty="0"/>
              <a:t>Add text or image</a:t>
            </a:r>
          </a:p>
        </p:txBody>
      </p:sp>
      <p:sp>
        <p:nvSpPr>
          <p:cNvPr id="12" name="Content Placeholder 3">
            <a:extLst>
              <a:ext uri="{FF2B5EF4-FFF2-40B4-BE49-F238E27FC236}">
                <a16:creationId xmlns:a16="http://schemas.microsoft.com/office/drawing/2014/main" id="{C568F627-C9C0-C392-5EFB-2193D4305083}"/>
              </a:ext>
            </a:extLst>
          </p:cNvPr>
          <p:cNvSpPr>
            <a:spLocks noGrp="1"/>
          </p:cNvSpPr>
          <p:nvPr>
            <p:ph sz="quarter" idx="39" hasCustomPrompt="1"/>
          </p:nvPr>
        </p:nvSpPr>
        <p:spPr>
          <a:xfrm>
            <a:off x="2937209" y="3417345"/>
            <a:ext cx="3001217" cy="1248411"/>
          </a:xfrm>
        </p:spPr>
        <p:txBody>
          <a:bodyPr>
            <a:normAutofit/>
          </a:bodyPr>
          <a:lstStyle>
            <a:lvl1pPr marL="0" indent="0" algn="ctr">
              <a:buNone/>
              <a:defRPr sz="1800"/>
            </a:lvl1pPr>
          </a:lstStyle>
          <a:p>
            <a:pPr lvl="0"/>
            <a:r>
              <a:rPr lang="en-US" dirty="0"/>
              <a:t>Add text or image</a:t>
            </a:r>
          </a:p>
        </p:txBody>
      </p:sp>
      <p:sp>
        <p:nvSpPr>
          <p:cNvPr id="13" name="Content Placeholder 4">
            <a:extLst>
              <a:ext uri="{FF2B5EF4-FFF2-40B4-BE49-F238E27FC236}">
                <a16:creationId xmlns:a16="http://schemas.microsoft.com/office/drawing/2014/main" id="{B375BB83-7A57-DD03-5486-C19FC2B6DC9D}"/>
              </a:ext>
            </a:extLst>
          </p:cNvPr>
          <p:cNvSpPr>
            <a:spLocks noGrp="1"/>
          </p:cNvSpPr>
          <p:nvPr>
            <p:ph sz="quarter" idx="40" hasCustomPrompt="1"/>
          </p:nvPr>
        </p:nvSpPr>
        <p:spPr>
          <a:xfrm>
            <a:off x="6295054" y="2813459"/>
            <a:ext cx="1888210" cy="1856789"/>
          </a:xfrm>
          <a:prstGeom prst="rect">
            <a:avLst/>
          </a:prstGeom>
        </p:spPr>
        <p:txBody>
          <a:bodyPr anchor="ctr"/>
          <a:lstStyle>
            <a:lvl1pPr marL="0" indent="0" algn="ctr">
              <a:buNone/>
              <a:defRPr/>
            </a:lvl1pPr>
          </a:lstStyle>
          <a:p>
            <a:pPr lvl="0"/>
            <a:r>
              <a:rPr lang="en-US" dirty="0"/>
              <a:t>Add text or image</a:t>
            </a:r>
          </a:p>
        </p:txBody>
      </p:sp>
      <p:sp>
        <p:nvSpPr>
          <p:cNvPr id="14" name="Content Placeholder 3">
            <a:extLst>
              <a:ext uri="{FF2B5EF4-FFF2-40B4-BE49-F238E27FC236}">
                <a16:creationId xmlns:a16="http://schemas.microsoft.com/office/drawing/2014/main" id="{474D0581-BC40-9CD2-5E6F-F61BE391A422}"/>
              </a:ext>
            </a:extLst>
          </p:cNvPr>
          <p:cNvSpPr>
            <a:spLocks noGrp="1"/>
          </p:cNvSpPr>
          <p:nvPr>
            <p:ph sz="quarter" idx="41" hasCustomPrompt="1"/>
          </p:nvPr>
        </p:nvSpPr>
        <p:spPr>
          <a:xfrm>
            <a:off x="8394063" y="2813459"/>
            <a:ext cx="3001217" cy="608377"/>
          </a:xfrm>
        </p:spPr>
        <p:txBody>
          <a:bodyPr anchor="ctr">
            <a:normAutofit/>
          </a:bodyPr>
          <a:lstStyle>
            <a:lvl1pPr marL="0" indent="0" algn="ctr">
              <a:buNone/>
              <a:defRPr sz="2000" b="1"/>
            </a:lvl1pPr>
          </a:lstStyle>
          <a:p>
            <a:pPr lvl="0"/>
            <a:r>
              <a:rPr lang="en-US" dirty="0"/>
              <a:t>Add text or image</a:t>
            </a:r>
          </a:p>
        </p:txBody>
      </p:sp>
      <p:sp>
        <p:nvSpPr>
          <p:cNvPr id="16" name="Content Placeholder 3">
            <a:extLst>
              <a:ext uri="{FF2B5EF4-FFF2-40B4-BE49-F238E27FC236}">
                <a16:creationId xmlns:a16="http://schemas.microsoft.com/office/drawing/2014/main" id="{B2C0630A-B631-7D95-7A4F-E5B6A1610A19}"/>
              </a:ext>
            </a:extLst>
          </p:cNvPr>
          <p:cNvSpPr>
            <a:spLocks noGrp="1"/>
          </p:cNvSpPr>
          <p:nvPr>
            <p:ph sz="quarter" idx="42" hasCustomPrompt="1"/>
          </p:nvPr>
        </p:nvSpPr>
        <p:spPr>
          <a:xfrm>
            <a:off x="8394062" y="3427020"/>
            <a:ext cx="3001217" cy="1248411"/>
          </a:xfrm>
        </p:spPr>
        <p:txBody>
          <a:bodyPr>
            <a:normAutofit/>
          </a:bodyPr>
          <a:lstStyle>
            <a:lvl1pPr marL="0" indent="0" algn="ctr">
              <a:buNone/>
              <a:defRPr sz="1800"/>
            </a:lvl1pPr>
          </a:lstStyle>
          <a:p>
            <a:pPr lvl="0"/>
            <a:r>
              <a:rPr lang="en-US" dirty="0"/>
              <a:t>Add text or image</a:t>
            </a:r>
          </a:p>
        </p:txBody>
      </p:sp>
      <p:sp>
        <p:nvSpPr>
          <p:cNvPr id="23" name="Content Placeholder 4">
            <a:extLst>
              <a:ext uri="{FF2B5EF4-FFF2-40B4-BE49-F238E27FC236}">
                <a16:creationId xmlns:a16="http://schemas.microsoft.com/office/drawing/2014/main" id="{D9EFAD20-28A5-1B78-B8B7-EB1D0B2071D9}"/>
              </a:ext>
            </a:extLst>
          </p:cNvPr>
          <p:cNvSpPr>
            <a:spLocks noGrp="1"/>
          </p:cNvSpPr>
          <p:nvPr>
            <p:ph sz="quarter" idx="43" hasCustomPrompt="1"/>
          </p:nvPr>
        </p:nvSpPr>
        <p:spPr>
          <a:xfrm>
            <a:off x="838200" y="4863329"/>
            <a:ext cx="1888210" cy="1856789"/>
          </a:xfrm>
          <a:prstGeom prst="rect">
            <a:avLst/>
          </a:prstGeom>
        </p:spPr>
        <p:txBody>
          <a:bodyPr anchor="ctr"/>
          <a:lstStyle>
            <a:lvl1pPr marL="0" indent="0" algn="ctr">
              <a:buNone/>
              <a:defRPr/>
            </a:lvl1pPr>
          </a:lstStyle>
          <a:p>
            <a:pPr lvl="0"/>
            <a:r>
              <a:rPr lang="en-US" dirty="0"/>
              <a:t>Add text or image</a:t>
            </a:r>
          </a:p>
        </p:txBody>
      </p:sp>
      <p:sp>
        <p:nvSpPr>
          <p:cNvPr id="24" name="Content Placeholder 3">
            <a:extLst>
              <a:ext uri="{FF2B5EF4-FFF2-40B4-BE49-F238E27FC236}">
                <a16:creationId xmlns:a16="http://schemas.microsoft.com/office/drawing/2014/main" id="{E507F341-A03E-B28A-95BA-C2220F5AF911}"/>
              </a:ext>
            </a:extLst>
          </p:cNvPr>
          <p:cNvSpPr>
            <a:spLocks noGrp="1"/>
          </p:cNvSpPr>
          <p:nvPr>
            <p:ph sz="quarter" idx="44" hasCustomPrompt="1"/>
          </p:nvPr>
        </p:nvSpPr>
        <p:spPr>
          <a:xfrm>
            <a:off x="2937209" y="4863329"/>
            <a:ext cx="3001217" cy="608377"/>
          </a:xfrm>
        </p:spPr>
        <p:txBody>
          <a:bodyPr anchor="ctr">
            <a:normAutofit/>
          </a:bodyPr>
          <a:lstStyle>
            <a:lvl1pPr marL="0" indent="0" algn="ctr">
              <a:buNone/>
              <a:defRPr sz="2000" b="1"/>
            </a:lvl1pPr>
          </a:lstStyle>
          <a:p>
            <a:pPr lvl="0"/>
            <a:r>
              <a:rPr lang="en-US" dirty="0"/>
              <a:t>Add text or image</a:t>
            </a:r>
          </a:p>
        </p:txBody>
      </p:sp>
      <p:sp>
        <p:nvSpPr>
          <p:cNvPr id="29" name="Content Placeholder 3">
            <a:extLst>
              <a:ext uri="{FF2B5EF4-FFF2-40B4-BE49-F238E27FC236}">
                <a16:creationId xmlns:a16="http://schemas.microsoft.com/office/drawing/2014/main" id="{55F0328B-1E58-5373-D5A0-C779B587DAAD}"/>
              </a:ext>
            </a:extLst>
          </p:cNvPr>
          <p:cNvSpPr>
            <a:spLocks noGrp="1"/>
          </p:cNvSpPr>
          <p:nvPr>
            <p:ph sz="quarter" idx="45" hasCustomPrompt="1"/>
          </p:nvPr>
        </p:nvSpPr>
        <p:spPr>
          <a:xfrm>
            <a:off x="2937208" y="5471707"/>
            <a:ext cx="3001217" cy="1248411"/>
          </a:xfrm>
        </p:spPr>
        <p:txBody>
          <a:bodyPr>
            <a:normAutofit/>
          </a:bodyPr>
          <a:lstStyle>
            <a:lvl1pPr marL="0" indent="0" algn="ctr">
              <a:buNone/>
              <a:defRPr sz="1800"/>
            </a:lvl1pPr>
          </a:lstStyle>
          <a:p>
            <a:pPr lvl="0"/>
            <a:r>
              <a:rPr lang="en-US" dirty="0"/>
              <a:t>Add text or image</a:t>
            </a:r>
          </a:p>
        </p:txBody>
      </p:sp>
      <p:sp>
        <p:nvSpPr>
          <p:cNvPr id="30" name="Content Placeholder 4">
            <a:extLst>
              <a:ext uri="{FF2B5EF4-FFF2-40B4-BE49-F238E27FC236}">
                <a16:creationId xmlns:a16="http://schemas.microsoft.com/office/drawing/2014/main" id="{1DDC7677-82C9-9181-F76E-05FA9348B739}"/>
              </a:ext>
            </a:extLst>
          </p:cNvPr>
          <p:cNvSpPr>
            <a:spLocks noGrp="1"/>
          </p:cNvSpPr>
          <p:nvPr>
            <p:ph sz="quarter" idx="46" hasCustomPrompt="1"/>
          </p:nvPr>
        </p:nvSpPr>
        <p:spPr>
          <a:xfrm>
            <a:off x="6295053" y="4863329"/>
            <a:ext cx="1888210" cy="1856789"/>
          </a:xfrm>
          <a:prstGeom prst="rect">
            <a:avLst/>
          </a:prstGeom>
        </p:spPr>
        <p:txBody>
          <a:bodyPr anchor="ctr"/>
          <a:lstStyle>
            <a:lvl1pPr marL="0" indent="0" algn="ctr">
              <a:buNone/>
              <a:defRPr/>
            </a:lvl1pPr>
          </a:lstStyle>
          <a:p>
            <a:pPr lvl="0"/>
            <a:r>
              <a:rPr lang="en-US" dirty="0"/>
              <a:t>Add text or image</a:t>
            </a:r>
          </a:p>
        </p:txBody>
      </p:sp>
      <p:sp>
        <p:nvSpPr>
          <p:cNvPr id="31" name="Content Placeholder 3">
            <a:extLst>
              <a:ext uri="{FF2B5EF4-FFF2-40B4-BE49-F238E27FC236}">
                <a16:creationId xmlns:a16="http://schemas.microsoft.com/office/drawing/2014/main" id="{7FF05C69-835A-547F-94B7-C4731685145E}"/>
              </a:ext>
            </a:extLst>
          </p:cNvPr>
          <p:cNvSpPr>
            <a:spLocks noGrp="1"/>
          </p:cNvSpPr>
          <p:nvPr>
            <p:ph sz="quarter" idx="47" hasCustomPrompt="1"/>
          </p:nvPr>
        </p:nvSpPr>
        <p:spPr>
          <a:xfrm>
            <a:off x="8394062" y="4863329"/>
            <a:ext cx="3001217" cy="608377"/>
          </a:xfrm>
        </p:spPr>
        <p:txBody>
          <a:bodyPr anchor="ctr">
            <a:normAutofit/>
          </a:bodyPr>
          <a:lstStyle>
            <a:lvl1pPr marL="0" indent="0" algn="ctr">
              <a:buNone/>
              <a:defRPr sz="2000" b="1"/>
            </a:lvl1pPr>
          </a:lstStyle>
          <a:p>
            <a:pPr lvl="0"/>
            <a:r>
              <a:rPr lang="en-US" dirty="0"/>
              <a:t>Add text or image</a:t>
            </a:r>
          </a:p>
        </p:txBody>
      </p:sp>
      <p:sp>
        <p:nvSpPr>
          <p:cNvPr id="32" name="Content Placeholder 3">
            <a:extLst>
              <a:ext uri="{FF2B5EF4-FFF2-40B4-BE49-F238E27FC236}">
                <a16:creationId xmlns:a16="http://schemas.microsoft.com/office/drawing/2014/main" id="{68782345-0089-F5AF-F2E2-184CA5F85AD9}"/>
              </a:ext>
            </a:extLst>
          </p:cNvPr>
          <p:cNvSpPr>
            <a:spLocks noGrp="1"/>
          </p:cNvSpPr>
          <p:nvPr>
            <p:ph sz="quarter" idx="48" hasCustomPrompt="1"/>
          </p:nvPr>
        </p:nvSpPr>
        <p:spPr>
          <a:xfrm>
            <a:off x="8394061" y="5464928"/>
            <a:ext cx="3001217" cy="1248411"/>
          </a:xfrm>
        </p:spPr>
        <p:txBody>
          <a:bodyPr>
            <a:normAutofit/>
          </a:bodyPr>
          <a:lstStyle>
            <a:lvl1pPr marL="0" indent="0" algn="ctr">
              <a:buNone/>
              <a:defRPr sz="1800"/>
            </a:lvl1pPr>
          </a:lstStyle>
          <a:p>
            <a:pPr lvl="0"/>
            <a:r>
              <a:rPr lang="en-US" dirty="0"/>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Tree>
    <p:extLst>
      <p:ext uri="{BB962C8B-B14F-4D97-AF65-F5344CB8AC3E}">
        <p14:creationId xmlns:p14="http://schemas.microsoft.com/office/powerpoint/2010/main" val="8334655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 image">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6" name="Text Placeholder 18">
            <a:extLst>
              <a:ext uri="{FF2B5EF4-FFF2-40B4-BE49-F238E27FC236}">
                <a16:creationId xmlns:a16="http://schemas.microsoft.com/office/drawing/2014/main" id="{1DAF53D0-AA48-073E-513F-773038B3FB95}"/>
              </a:ext>
            </a:extLst>
          </p:cNvPr>
          <p:cNvSpPr>
            <a:spLocks noGrp="1"/>
          </p:cNvSpPr>
          <p:nvPr>
            <p:ph type="body" sz="quarter" idx="18"/>
          </p:nvPr>
        </p:nvSpPr>
        <p:spPr>
          <a:xfrm>
            <a:off x="838200" y="1828518"/>
            <a:ext cx="10515600" cy="838488"/>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3" name="Content Placeholder 4">
            <a:extLst>
              <a:ext uri="{FF2B5EF4-FFF2-40B4-BE49-F238E27FC236}">
                <a16:creationId xmlns:a16="http://schemas.microsoft.com/office/drawing/2014/main" id="{05E7FE8E-998F-010C-D5BF-0490B4E07E2D}"/>
              </a:ext>
            </a:extLst>
          </p:cNvPr>
          <p:cNvSpPr>
            <a:spLocks noGrp="1"/>
          </p:cNvSpPr>
          <p:nvPr>
            <p:ph sz="quarter" idx="37" hasCustomPrompt="1"/>
          </p:nvPr>
        </p:nvSpPr>
        <p:spPr>
          <a:xfrm>
            <a:off x="838200" y="2796357"/>
            <a:ext cx="1888210" cy="1980442"/>
          </a:xfrm>
          <a:prstGeom prst="rect">
            <a:avLst/>
          </a:prstGeom>
        </p:spPr>
        <p:txBody>
          <a:bodyPr anchor="ctr"/>
          <a:lstStyle>
            <a:lvl1pPr marL="0" indent="0" algn="ctr">
              <a:buNone/>
              <a:defRPr/>
            </a:lvl1pPr>
          </a:lstStyle>
          <a:p>
            <a:pPr lvl="0"/>
            <a:r>
              <a:rPr lang="en-US" dirty="0"/>
              <a:t>Add text or image</a:t>
            </a:r>
          </a:p>
        </p:txBody>
      </p:sp>
      <p:sp>
        <p:nvSpPr>
          <p:cNvPr id="4" name="Content Placeholder 3">
            <a:extLst>
              <a:ext uri="{FF2B5EF4-FFF2-40B4-BE49-F238E27FC236}">
                <a16:creationId xmlns:a16="http://schemas.microsoft.com/office/drawing/2014/main" id="{B7549C65-213E-DA8B-A104-3D88D8CFCC8C}"/>
              </a:ext>
            </a:extLst>
          </p:cNvPr>
          <p:cNvSpPr>
            <a:spLocks noGrp="1"/>
          </p:cNvSpPr>
          <p:nvPr>
            <p:ph sz="quarter" idx="38" hasCustomPrompt="1"/>
          </p:nvPr>
        </p:nvSpPr>
        <p:spPr>
          <a:xfrm>
            <a:off x="2877722" y="2796357"/>
            <a:ext cx="3001217" cy="1023517"/>
          </a:xfrm>
        </p:spPr>
        <p:txBody>
          <a:bodyPr anchor="ctr">
            <a:normAutofit/>
          </a:bodyPr>
          <a:lstStyle>
            <a:lvl1pPr marL="0" indent="0" algn="ctr">
              <a:buNone/>
              <a:defRPr sz="2000" b="1"/>
            </a:lvl1pPr>
          </a:lstStyle>
          <a:p>
            <a:pPr lvl="0"/>
            <a:r>
              <a:rPr lang="en-US" dirty="0"/>
              <a:t>Add text or image</a:t>
            </a:r>
          </a:p>
        </p:txBody>
      </p:sp>
      <p:sp>
        <p:nvSpPr>
          <p:cNvPr id="5" name="Content Placeholder 3">
            <a:extLst>
              <a:ext uri="{FF2B5EF4-FFF2-40B4-BE49-F238E27FC236}">
                <a16:creationId xmlns:a16="http://schemas.microsoft.com/office/drawing/2014/main" id="{DC6BC399-4675-CD39-C5F5-8FBE3601F79A}"/>
              </a:ext>
            </a:extLst>
          </p:cNvPr>
          <p:cNvSpPr>
            <a:spLocks noGrp="1"/>
          </p:cNvSpPr>
          <p:nvPr>
            <p:ph sz="quarter" idx="39" hasCustomPrompt="1"/>
          </p:nvPr>
        </p:nvSpPr>
        <p:spPr>
          <a:xfrm>
            <a:off x="2877722" y="3819874"/>
            <a:ext cx="3001217" cy="2854674"/>
          </a:xfrm>
        </p:spPr>
        <p:txBody>
          <a:bodyPr>
            <a:normAutofit/>
          </a:bodyPr>
          <a:lstStyle>
            <a:lvl1pPr marL="0" indent="0" algn="ctr">
              <a:buNone/>
              <a:defRPr sz="1800"/>
            </a:lvl1pPr>
          </a:lstStyle>
          <a:p>
            <a:pPr lvl="0"/>
            <a:r>
              <a:rPr lang="en-US" dirty="0"/>
              <a:t>Add text or image</a:t>
            </a:r>
          </a:p>
        </p:txBody>
      </p:sp>
      <p:sp>
        <p:nvSpPr>
          <p:cNvPr id="17" name="Content Placeholder 4">
            <a:extLst>
              <a:ext uri="{FF2B5EF4-FFF2-40B4-BE49-F238E27FC236}">
                <a16:creationId xmlns:a16="http://schemas.microsoft.com/office/drawing/2014/main" id="{C5B17DAA-0F35-67D4-29ED-4E9BF6B62963}"/>
              </a:ext>
            </a:extLst>
          </p:cNvPr>
          <p:cNvSpPr>
            <a:spLocks noGrp="1"/>
          </p:cNvSpPr>
          <p:nvPr>
            <p:ph sz="quarter" idx="40" hasCustomPrompt="1"/>
          </p:nvPr>
        </p:nvSpPr>
        <p:spPr>
          <a:xfrm>
            <a:off x="6313061" y="2796357"/>
            <a:ext cx="1888210" cy="1980442"/>
          </a:xfrm>
          <a:prstGeom prst="rect">
            <a:avLst/>
          </a:prstGeom>
        </p:spPr>
        <p:txBody>
          <a:bodyPr anchor="ctr"/>
          <a:lstStyle>
            <a:lvl1pPr marL="0" indent="0" algn="ctr">
              <a:buNone/>
              <a:defRPr/>
            </a:lvl1pPr>
          </a:lstStyle>
          <a:p>
            <a:pPr lvl="0"/>
            <a:r>
              <a:rPr lang="en-US" dirty="0"/>
              <a:t>Add text or image</a:t>
            </a:r>
          </a:p>
        </p:txBody>
      </p:sp>
      <p:sp>
        <p:nvSpPr>
          <p:cNvPr id="18" name="Content Placeholder 3">
            <a:extLst>
              <a:ext uri="{FF2B5EF4-FFF2-40B4-BE49-F238E27FC236}">
                <a16:creationId xmlns:a16="http://schemas.microsoft.com/office/drawing/2014/main" id="{98F7E755-9E13-1005-1B1E-9B09B7876FA4}"/>
              </a:ext>
            </a:extLst>
          </p:cNvPr>
          <p:cNvSpPr>
            <a:spLocks noGrp="1"/>
          </p:cNvSpPr>
          <p:nvPr>
            <p:ph sz="quarter" idx="41" hasCustomPrompt="1"/>
          </p:nvPr>
        </p:nvSpPr>
        <p:spPr>
          <a:xfrm>
            <a:off x="8352583" y="2796357"/>
            <a:ext cx="3001217" cy="1023517"/>
          </a:xfrm>
        </p:spPr>
        <p:txBody>
          <a:bodyPr anchor="ctr">
            <a:normAutofit/>
          </a:bodyPr>
          <a:lstStyle>
            <a:lvl1pPr marL="0" indent="0" algn="ctr">
              <a:buNone/>
              <a:defRPr sz="2000" b="1"/>
            </a:lvl1pPr>
          </a:lstStyle>
          <a:p>
            <a:pPr lvl="0"/>
            <a:r>
              <a:rPr lang="en-US" dirty="0"/>
              <a:t>Add text or image</a:t>
            </a:r>
          </a:p>
        </p:txBody>
      </p:sp>
      <p:sp>
        <p:nvSpPr>
          <p:cNvPr id="19" name="Content Placeholder 3">
            <a:extLst>
              <a:ext uri="{FF2B5EF4-FFF2-40B4-BE49-F238E27FC236}">
                <a16:creationId xmlns:a16="http://schemas.microsoft.com/office/drawing/2014/main" id="{71BD2EC3-A75E-BFED-68E0-00B69CBBF209}"/>
              </a:ext>
            </a:extLst>
          </p:cNvPr>
          <p:cNvSpPr>
            <a:spLocks noGrp="1"/>
          </p:cNvSpPr>
          <p:nvPr>
            <p:ph sz="quarter" idx="42" hasCustomPrompt="1"/>
          </p:nvPr>
        </p:nvSpPr>
        <p:spPr>
          <a:xfrm>
            <a:off x="8352583" y="3819874"/>
            <a:ext cx="3001217" cy="2854674"/>
          </a:xfrm>
        </p:spPr>
        <p:txBody>
          <a:bodyPr>
            <a:normAutofit/>
          </a:bodyPr>
          <a:lstStyle>
            <a:lvl1pPr marL="0" indent="0" algn="ctr">
              <a:buNone/>
              <a:defRPr sz="1800"/>
            </a:lvl1pPr>
          </a:lstStyle>
          <a:p>
            <a:pPr lvl="0"/>
            <a:r>
              <a:rPr lang="en-US" dirty="0"/>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dirty="0">
              <a:solidFill>
                <a:srgbClr val="003C66"/>
              </a:solidFill>
            </a:endParaRPr>
          </a:p>
        </p:txBody>
      </p:sp>
    </p:spTree>
    <p:extLst>
      <p:ext uri="{BB962C8B-B14F-4D97-AF65-F5344CB8AC3E}">
        <p14:creationId xmlns:p14="http://schemas.microsoft.com/office/powerpoint/2010/main" val="20751863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1119BA3-639D-4B83-FA13-50424E4F3BF7}"/>
              </a:ext>
            </a:extLst>
          </p:cNvPr>
          <p:cNvSpPr>
            <a:spLocks noGrp="1"/>
          </p:cNvSpPr>
          <p:nvPr>
            <p:ph type="title"/>
          </p:nvPr>
        </p:nvSpPr>
        <p:spPr>
          <a:xfrm>
            <a:off x="838200" y="457200"/>
            <a:ext cx="10515600" cy="1325563"/>
          </a:xfrm>
          <a:prstGeom prst="rect">
            <a:avLst/>
          </a:prstGeom>
        </p:spPr>
        <p:txBody>
          <a:bodyPr vert="horz" lIns="91440" tIns="45720" rIns="91440" bIns="45720" rtlCol="0" anchor="ctr">
            <a:normAutofit/>
          </a:bodyPr>
          <a:lstStyle/>
          <a:p>
            <a:r>
              <a:rPr lang="en-US" dirty="0"/>
              <a:t>Click to edit slide title</a:t>
            </a:r>
          </a:p>
        </p:txBody>
      </p:sp>
      <p:sp>
        <p:nvSpPr>
          <p:cNvPr id="3" name="Text Placeholder 2">
            <a:extLst>
              <a:ext uri="{FF2B5EF4-FFF2-40B4-BE49-F238E27FC236}">
                <a16:creationId xmlns:a16="http://schemas.microsoft.com/office/drawing/2014/main" id="{B0BB06FC-0CFC-E80D-08DA-4CACE6DC8F38}"/>
              </a:ext>
            </a:extLst>
          </p:cNvPr>
          <p:cNvSpPr>
            <a:spLocks noGrp="1"/>
          </p:cNvSpPr>
          <p:nvPr>
            <p:ph type="body" idx="1"/>
          </p:nvPr>
        </p:nvSpPr>
        <p:spPr>
          <a:xfrm>
            <a:off x="838200" y="1825624"/>
            <a:ext cx="10515600" cy="4806181"/>
          </a:xfrm>
          <a:prstGeom prst="rect">
            <a:avLst/>
          </a:prstGeom>
        </p:spPr>
        <p:txBody>
          <a:bodyPr vert="horz" lIns="91440" tIns="45720" rIns="91440" bIns="45720" rtlCol="0">
            <a:normAutofit/>
          </a:bodyPr>
          <a:lstStyle/>
          <a:p>
            <a:pPr lvl="0"/>
            <a:r>
              <a:rPr lang="en-US"/>
              <a:t>First level</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08241043"/>
      </p:ext>
    </p:extLst>
  </p:cSld>
  <p:clrMap bg1="lt1" tx1="dk1" bg2="lt2" tx2="dk2" accent1="accent1" accent2="accent2" accent3="accent3" accent4="accent4" accent5="accent5" accent6="accent6" hlink="hlink" folHlink="folHlink"/>
  <p:sldLayoutIdLst>
    <p:sldLayoutId id="2147483716" r:id="rId1"/>
    <p:sldLayoutId id="2147483715" r:id="rId2"/>
    <p:sldLayoutId id="2147483747" r:id="rId3"/>
    <p:sldLayoutId id="2147483748" r:id="rId4"/>
    <p:sldLayoutId id="2147483728" r:id="rId5"/>
    <p:sldLayoutId id="2147483729" r:id="rId6"/>
    <p:sldLayoutId id="2147483731" r:id="rId7"/>
    <p:sldLayoutId id="2147483732" r:id="rId8"/>
    <p:sldLayoutId id="2147483734" r:id="rId9"/>
    <p:sldLayoutId id="2147483733" r:id="rId10"/>
    <p:sldLayoutId id="2147483735" r:id="rId11"/>
    <p:sldLayoutId id="2147483740" r:id="rId12"/>
    <p:sldLayoutId id="2147483736" r:id="rId13"/>
    <p:sldLayoutId id="2147483742" r:id="rId14"/>
    <p:sldLayoutId id="2147483741" r:id="rId15"/>
    <p:sldLayoutId id="2147483743" r:id="rId16"/>
    <p:sldLayoutId id="2147483746" r:id="rId17"/>
    <p:sldLayoutId id="2147483744" r:id="rId18"/>
    <p:sldLayoutId id="2147483749" r:id="rId19"/>
    <p:sldLayoutId id="2147483737" r:id="rId20"/>
    <p:sldLayoutId id="2147483717" r:id="rId21"/>
    <p:sldLayoutId id="2147483751" r:id="rId22"/>
    <p:sldLayoutId id="2147483725" r:id="rId23"/>
    <p:sldLayoutId id="2147483726" r:id="rId24"/>
    <p:sldLayoutId id="2147483727" r:id="rId25"/>
    <p:sldLayoutId id="2147483752" r:id="rId26"/>
    <p:sldLayoutId id="2147483724" r:id="rId27"/>
    <p:sldLayoutId id="2147483660" r:id="rId28"/>
    <p:sldLayoutId id="2147483661" r:id="rId29"/>
  </p:sldLayoutIdLst>
  <p:txStyles>
    <p:titleStyle>
      <a:lvl1pPr algn="l" defTabSz="914400" rtl="0" eaLnBrk="1" latinLnBrk="0" hangingPunct="1">
        <a:lnSpc>
          <a:spcPct val="90000"/>
        </a:lnSpc>
        <a:spcBef>
          <a:spcPct val="0"/>
        </a:spcBef>
        <a:buNone/>
        <a:defRPr sz="4400" b="1"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457200" algn="l" defTabSz="914400" rtl="0" eaLnBrk="1" latinLnBrk="0" hangingPunct="1">
        <a:lnSpc>
          <a:spcPct val="100000"/>
        </a:lnSpc>
        <a:spcBef>
          <a:spcPts val="600"/>
        </a:spcBef>
        <a:spcAft>
          <a:spcPts val="600"/>
        </a:spcAft>
        <a:buClr>
          <a:schemeClr val="accent1"/>
        </a:buClr>
        <a:buFont typeface="Calibri" panose="020F0502020204030204" pitchFamily="34" charset="0"/>
        <a:buChar char="»"/>
        <a:defRPr sz="2800" kern="1200">
          <a:solidFill>
            <a:schemeClr val="tx1"/>
          </a:solidFill>
          <a:latin typeface="+mn-lt"/>
          <a:ea typeface="+mn-ea"/>
          <a:cs typeface="+mn-cs"/>
        </a:defRPr>
      </a:lvl1pPr>
      <a:lvl2pPr marL="731520" indent="-274320" algn="l" defTabSz="914400" rtl="0" eaLnBrk="1" latinLnBrk="0" hangingPunct="1">
        <a:lnSpc>
          <a:spcPct val="100000"/>
        </a:lnSpc>
        <a:spcBef>
          <a:spcPts val="0"/>
        </a:spcBef>
        <a:spcAft>
          <a:spcPts val="600"/>
        </a:spcAft>
        <a:buClr>
          <a:schemeClr val="accent1"/>
        </a:buClr>
        <a:buFont typeface="Wingdings" panose="05000000000000000000" pitchFamily="2" charset="2"/>
        <a:buChar char="§"/>
        <a:defRPr sz="2400" kern="1200">
          <a:solidFill>
            <a:schemeClr val="tx1"/>
          </a:solidFill>
          <a:latin typeface="+mn-lt"/>
          <a:ea typeface="+mn-ea"/>
          <a:cs typeface="+mn-cs"/>
        </a:defRPr>
      </a:lvl2pPr>
      <a:lvl3pPr marL="1097280" indent="-274320" algn="l" defTabSz="914400" rtl="0" eaLnBrk="1" latinLnBrk="0" hangingPunct="1">
        <a:lnSpc>
          <a:spcPct val="100000"/>
        </a:lnSpc>
        <a:spcBef>
          <a:spcPts val="0"/>
        </a:spcBef>
        <a:spcAft>
          <a:spcPts val="0"/>
        </a:spcAft>
        <a:buClr>
          <a:schemeClr val="accent1"/>
        </a:buClr>
        <a:buFont typeface="Arial" panose="020B0604020202020204" pitchFamily="34" charset="0"/>
        <a:buChar char="•"/>
        <a:defRPr sz="2000" kern="1200">
          <a:solidFill>
            <a:schemeClr val="tx1"/>
          </a:solidFill>
          <a:latin typeface="+mn-lt"/>
          <a:ea typeface="+mn-ea"/>
          <a:cs typeface="+mn-cs"/>
        </a:defRPr>
      </a:lvl3pPr>
      <a:lvl4pPr marL="1463040" indent="-274320" algn="l" defTabSz="914400" rtl="0" eaLnBrk="1" latinLnBrk="0" hangingPunct="1">
        <a:lnSpc>
          <a:spcPct val="100000"/>
        </a:lnSpc>
        <a:spcBef>
          <a:spcPts val="0"/>
        </a:spcBef>
        <a:buFont typeface="Arial" panose="020B0604020202020204" pitchFamily="34" charset="0"/>
        <a:buChar char="•"/>
        <a:defRPr sz="1800" kern="1200">
          <a:solidFill>
            <a:schemeClr val="tx1"/>
          </a:solidFill>
          <a:latin typeface="+mn-lt"/>
          <a:ea typeface="+mn-ea"/>
          <a:cs typeface="+mn-cs"/>
        </a:defRPr>
      </a:lvl4pPr>
      <a:lvl5pPr marL="1828800" indent="-274320" algn="l" defTabSz="914400" rtl="0" eaLnBrk="1" latinLnBrk="0" hangingPunct="1">
        <a:lnSpc>
          <a:spcPct val="100000"/>
        </a:lnSpc>
        <a:spcBef>
          <a:spcPts val="0"/>
        </a:spcBef>
        <a:buClr>
          <a:schemeClr val="tx2"/>
        </a:buClr>
        <a:buFont typeface="Calibri" panose="020F0502020204030204" pitchFamily="34" charset="0"/>
        <a:buChar char="-"/>
        <a:defRPr sz="1800" i="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17">
            <a:extLst>
              <a:ext uri="{FF2B5EF4-FFF2-40B4-BE49-F238E27FC236}">
                <a16:creationId xmlns:a16="http://schemas.microsoft.com/office/drawing/2014/main" id="{F06BC108-12BF-FF80-BA69-F825A7DF8623}"/>
              </a:ext>
            </a:extLst>
          </p:cNvPr>
          <p:cNvSpPr>
            <a:spLocks noGrp="1"/>
          </p:cNvSpPr>
          <p:nvPr>
            <p:ph type="ctrTitle"/>
          </p:nvPr>
        </p:nvSpPr>
        <p:spPr>
          <a:xfrm>
            <a:off x="3927552" y="1998522"/>
            <a:ext cx="7796690" cy="1724297"/>
          </a:xfrm>
        </p:spPr>
        <p:txBody>
          <a:bodyPr/>
          <a:lstStyle/>
          <a:p>
            <a:r>
              <a:rPr lang="en-US" dirty="0"/>
              <a:t>Sexual Misconduct Hearing Administrator Training</a:t>
            </a:r>
          </a:p>
        </p:txBody>
      </p:sp>
      <p:cxnSp>
        <p:nvCxnSpPr>
          <p:cNvPr id="31" name="Straight Connector 30">
            <a:extLst>
              <a:ext uri="{FF2B5EF4-FFF2-40B4-BE49-F238E27FC236}">
                <a16:creationId xmlns:a16="http://schemas.microsoft.com/office/drawing/2014/main" id="{B2B815B9-BCD3-1C09-B388-51B4A1BEBA6D}"/>
              </a:ext>
              <a:ext uri="{C183D7F6-B498-43B3-948B-1728B52AA6E4}">
                <adec:decorative xmlns:adec="http://schemas.microsoft.com/office/drawing/2017/decorative" val="1"/>
              </a:ext>
            </a:extLst>
          </p:cNvPr>
          <p:cNvCxnSpPr>
            <a:cxnSpLocks/>
          </p:cNvCxnSpPr>
          <p:nvPr/>
        </p:nvCxnSpPr>
        <p:spPr>
          <a:xfrm>
            <a:off x="3460852" y="3851184"/>
            <a:ext cx="8264423" cy="0"/>
          </a:xfrm>
          <a:prstGeom prst="line">
            <a:avLst/>
          </a:prstGeom>
          <a:ln w="38100">
            <a:solidFill>
              <a:schemeClr val="accent1"/>
            </a:solidFill>
          </a:ln>
          <a:effectLst/>
        </p:spPr>
        <p:style>
          <a:lnRef idx="2">
            <a:schemeClr val="accent1"/>
          </a:lnRef>
          <a:fillRef idx="0">
            <a:schemeClr val="accent1"/>
          </a:fillRef>
          <a:effectRef idx="1">
            <a:schemeClr val="accent1"/>
          </a:effectRef>
          <a:fontRef idx="minor">
            <a:schemeClr val="tx1"/>
          </a:fontRef>
        </p:style>
      </p:cxnSp>
      <p:sp>
        <p:nvSpPr>
          <p:cNvPr id="19" name="Subtitle 18">
            <a:extLst>
              <a:ext uri="{FF2B5EF4-FFF2-40B4-BE49-F238E27FC236}">
                <a16:creationId xmlns:a16="http://schemas.microsoft.com/office/drawing/2014/main" id="{63A7B734-EACB-6D41-1636-EF78631A07D6}"/>
              </a:ext>
            </a:extLst>
          </p:cNvPr>
          <p:cNvSpPr>
            <a:spLocks noGrp="1"/>
          </p:cNvSpPr>
          <p:nvPr>
            <p:ph type="subTitle" idx="1"/>
          </p:nvPr>
        </p:nvSpPr>
        <p:spPr>
          <a:xfrm>
            <a:off x="3927475" y="4073525"/>
            <a:ext cx="7796213" cy="658903"/>
          </a:xfrm>
        </p:spPr>
        <p:txBody>
          <a:bodyPr/>
          <a:lstStyle/>
          <a:p>
            <a:r>
              <a:rPr lang="en-US" dirty="0"/>
              <a:t>Following System Procedure 1B.3.1</a:t>
            </a:r>
          </a:p>
        </p:txBody>
      </p:sp>
      <p:sp>
        <p:nvSpPr>
          <p:cNvPr id="21" name="Text Placeholder 20">
            <a:extLst>
              <a:ext uri="{FF2B5EF4-FFF2-40B4-BE49-F238E27FC236}">
                <a16:creationId xmlns:a16="http://schemas.microsoft.com/office/drawing/2014/main" id="{6DB01E0B-14BE-0CEE-EFCC-F9B44BC2026D}"/>
              </a:ext>
            </a:extLst>
          </p:cNvPr>
          <p:cNvSpPr>
            <a:spLocks noGrp="1"/>
          </p:cNvSpPr>
          <p:nvPr>
            <p:ph type="body" sz="quarter" idx="13"/>
          </p:nvPr>
        </p:nvSpPr>
        <p:spPr/>
        <p:txBody>
          <a:bodyPr/>
          <a:lstStyle/>
          <a:p>
            <a:r>
              <a:rPr lang="en-US" dirty="0"/>
              <a:t>Equal Opportunity and Compliance</a:t>
            </a:r>
          </a:p>
        </p:txBody>
      </p:sp>
      <p:sp>
        <p:nvSpPr>
          <p:cNvPr id="22" name="Text Placeholder 21">
            <a:extLst>
              <a:ext uri="{FF2B5EF4-FFF2-40B4-BE49-F238E27FC236}">
                <a16:creationId xmlns:a16="http://schemas.microsoft.com/office/drawing/2014/main" id="{6821F354-ECEF-32DE-2B56-4AE0FCE60446}"/>
              </a:ext>
            </a:extLst>
          </p:cNvPr>
          <p:cNvSpPr>
            <a:spLocks noGrp="1"/>
          </p:cNvSpPr>
          <p:nvPr>
            <p:ph type="body" sz="quarter" idx="15"/>
          </p:nvPr>
        </p:nvSpPr>
        <p:spPr>
          <a:xfrm>
            <a:off x="3927475" y="5142582"/>
            <a:ext cx="7795715" cy="294202"/>
          </a:xfrm>
        </p:spPr>
        <p:txBody>
          <a:bodyPr/>
          <a:lstStyle/>
          <a:p>
            <a:r>
              <a:rPr lang="en-US" dirty="0"/>
              <a:t>September 18, 2025</a:t>
            </a:r>
          </a:p>
        </p:txBody>
      </p:sp>
      <p:pic>
        <p:nvPicPr>
          <p:cNvPr id="30" name="Picture Placeholder 29">
            <a:extLst>
              <a:ext uri="{FF2B5EF4-FFF2-40B4-BE49-F238E27FC236}">
                <a16:creationId xmlns:a16="http://schemas.microsoft.com/office/drawing/2014/main" id="{E4CCBBB7-BA22-C436-1AF0-C247777D3001}"/>
              </a:ext>
              <a:ext uri="{C183D7F6-B498-43B3-948B-1728B52AA6E4}">
                <adec:decorative xmlns:adec="http://schemas.microsoft.com/office/drawing/2017/decorative" val="1"/>
              </a:ext>
            </a:extLst>
          </p:cNvPr>
          <p:cNvPicPr>
            <a:picLocks noGrp="1" noChangeAspect="1"/>
          </p:cNvPicPr>
          <p:nvPr>
            <p:ph type="pic" sz="quarter" idx="16"/>
          </p:nvPr>
        </p:nvPicPr>
        <p:blipFill>
          <a:blip r:embed="rId3">
            <a:extLst>
              <a:ext uri="{28A0092B-C50C-407E-A947-70E740481C1C}">
                <a14:useLocalDpi xmlns:a14="http://schemas.microsoft.com/office/drawing/2010/main" val="0"/>
              </a:ext>
            </a:extLst>
          </a:blip>
          <a:srcRect l="4287" r="4287"/>
          <a:stretch/>
        </p:blipFill>
        <p:spPr/>
      </p:pic>
      <p:sp>
        <p:nvSpPr>
          <p:cNvPr id="32" name="Text Placeholder 31">
            <a:extLst>
              <a:ext uri="{FF2B5EF4-FFF2-40B4-BE49-F238E27FC236}">
                <a16:creationId xmlns:a16="http://schemas.microsoft.com/office/drawing/2014/main" id="{8F35917A-AC72-A617-F59C-8B4AB8931B27}"/>
              </a:ext>
              <a:ext uri="{C183D7F6-B498-43B3-948B-1728B52AA6E4}">
                <adec:decorative xmlns:adec="http://schemas.microsoft.com/office/drawing/2017/decorative" val="1"/>
              </a:ext>
            </a:extLst>
          </p:cNvPr>
          <p:cNvSpPr>
            <a:spLocks noGrp="1"/>
          </p:cNvSpPr>
          <p:nvPr>
            <p:ph type="body" sz="quarter" idx="17"/>
          </p:nvPr>
        </p:nvSpPr>
        <p:spPr/>
        <p:txBody>
          <a:bodyPr>
            <a:normAutofit/>
          </a:bodyPr>
          <a:lstStyle/>
          <a:p>
            <a:r>
              <a:rPr lang="en-US" dirty="0"/>
              <a:t>MinnState.edu</a:t>
            </a:r>
          </a:p>
        </p:txBody>
      </p:sp>
    </p:spTree>
    <p:extLst>
      <p:ext uri="{BB962C8B-B14F-4D97-AF65-F5344CB8AC3E}">
        <p14:creationId xmlns:p14="http://schemas.microsoft.com/office/powerpoint/2010/main" val="8772915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567D8E-398F-7DEB-8BC3-A37C29520AE6}"/>
              </a:ext>
            </a:extLst>
          </p:cNvPr>
          <p:cNvSpPr>
            <a:spLocks noGrp="1"/>
          </p:cNvSpPr>
          <p:nvPr>
            <p:ph type="title"/>
          </p:nvPr>
        </p:nvSpPr>
        <p:spPr/>
        <p:txBody>
          <a:bodyPr/>
          <a:lstStyle/>
          <a:p>
            <a:r>
              <a:rPr lang="en-US" dirty="0"/>
              <a:t>Formal Hearing Preparation</a:t>
            </a:r>
          </a:p>
        </p:txBody>
      </p:sp>
      <p:sp>
        <p:nvSpPr>
          <p:cNvPr id="3" name="Content Placeholder 2">
            <a:extLst>
              <a:ext uri="{FF2B5EF4-FFF2-40B4-BE49-F238E27FC236}">
                <a16:creationId xmlns:a16="http://schemas.microsoft.com/office/drawing/2014/main" id="{28418A8E-08E5-0FC4-18AF-2EC8447C6710}"/>
              </a:ext>
            </a:extLst>
          </p:cNvPr>
          <p:cNvSpPr>
            <a:spLocks noGrp="1"/>
          </p:cNvSpPr>
          <p:nvPr>
            <p:ph idx="1"/>
          </p:nvPr>
        </p:nvSpPr>
        <p:spPr/>
        <p:txBody>
          <a:bodyPr vert="horz" lIns="91440" tIns="45720" rIns="91440" bIns="45720" rtlCol="0" anchor="t">
            <a:normAutofit/>
          </a:bodyPr>
          <a:lstStyle/>
          <a:p>
            <a:r>
              <a:rPr lang="en-US" dirty="0"/>
              <a:t>Meet with the Title IX Coordinator, or designee</a:t>
            </a:r>
          </a:p>
          <a:p>
            <a:r>
              <a:rPr lang="en-US" dirty="0"/>
              <a:t>Hearing Outline</a:t>
            </a:r>
          </a:p>
          <a:p>
            <a:r>
              <a:rPr lang="en-US" dirty="0"/>
              <a:t>Advisor Guide</a:t>
            </a:r>
          </a:p>
          <a:p>
            <a:pPr marL="0" indent="0">
              <a:buNone/>
            </a:pPr>
            <a:endParaRPr lang="en-US" dirty="0"/>
          </a:p>
          <a:p>
            <a:pPr marL="0" indent="0">
              <a:buNone/>
            </a:pPr>
            <a:endParaRPr lang="en-US" dirty="0"/>
          </a:p>
          <a:p>
            <a:pPr marL="0" indent="0">
              <a:buNone/>
            </a:pPr>
            <a:endParaRPr lang="en-US" dirty="0"/>
          </a:p>
          <a:p>
            <a:pPr lvl="1"/>
            <a:endParaRPr lang="en-US" dirty="0"/>
          </a:p>
        </p:txBody>
      </p:sp>
    </p:spTree>
    <p:extLst>
      <p:ext uri="{BB962C8B-B14F-4D97-AF65-F5344CB8AC3E}">
        <p14:creationId xmlns:p14="http://schemas.microsoft.com/office/powerpoint/2010/main" val="12125825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ECA489-56F6-BC23-3B04-8F443E45383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6F5B916-F062-A7DF-CC84-8D94CCDF079F}"/>
              </a:ext>
            </a:extLst>
          </p:cNvPr>
          <p:cNvSpPr>
            <a:spLocks noGrp="1"/>
          </p:cNvSpPr>
          <p:nvPr>
            <p:ph type="title"/>
          </p:nvPr>
        </p:nvSpPr>
        <p:spPr/>
        <p:txBody>
          <a:bodyPr/>
          <a:lstStyle/>
          <a:p>
            <a:r>
              <a:rPr lang="en-US" dirty="0"/>
              <a:t>Formal Hearing Preparation, continued</a:t>
            </a:r>
          </a:p>
        </p:txBody>
      </p:sp>
      <p:sp>
        <p:nvSpPr>
          <p:cNvPr id="3" name="Content Placeholder 2">
            <a:extLst>
              <a:ext uri="{FF2B5EF4-FFF2-40B4-BE49-F238E27FC236}">
                <a16:creationId xmlns:a16="http://schemas.microsoft.com/office/drawing/2014/main" id="{5DAEC8B0-929F-37E6-171D-3DA4B6F64FA9}"/>
              </a:ext>
            </a:extLst>
          </p:cNvPr>
          <p:cNvSpPr>
            <a:spLocks noGrp="1"/>
          </p:cNvSpPr>
          <p:nvPr>
            <p:ph idx="1"/>
          </p:nvPr>
        </p:nvSpPr>
        <p:spPr/>
        <p:txBody>
          <a:bodyPr vert="horz" lIns="91440" tIns="45720" rIns="91440" bIns="45720" rtlCol="0" anchor="t">
            <a:normAutofit/>
          </a:bodyPr>
          <a:lstStyle/>
          <a:p>
            <a:r>
              <a:rPr lang="en-US" dirty="0"/>
              <a:t>Read through the investigation report and relevant information</a:t>
            </a:r>
          </a:p>
          <a:p>
            <a:pPr lvl="1"/>
            <a:r>
              <a:rPr lang="en-US" dirty="0"/>
              <a:t>The complaint,</a:t>
            </a:r>
          </a:p>
          <a:p>
            <a:pPr lvl="1"/>
            <a:r>
              <a:rPr lang="en-US" dirty="0"/>
              <a:t>The notice of investigation and allegations,</a:t>
            </a:r>
          </a:p>
          <a:p>
            <a:pPr lvl="1"/>
            <a:r>
              <a:rPr lang="en-US" dirty="0"/>
              <a:t>The applicable policies and procedures, </a:t>
            </a:r>
          </a:p>
          <a:p>
            <a:pPr lvl="1"/>
            <a:r>
              <a:rPr lang="en-US" dirty="0"/>
              <a:t>The relevant and not otherwise impermissible evidence, and</a:t>
            </a:r>
          </a:p>
          <a:p>
            <a:pPr lvl="1"/>
            <a:r>
              <a:rPr lang="en-US" dirty="0"/>
              <a:t>The investigation report.</a:t>
            </a:r>
          </a:p>
          <a:p>
            <a:r>
              <a:rPr lang="en-US" dirty="0"/>
              <a:t>Prepare </a:t>
            </a:r>
            <a:r>
              <a:rPr lang="en-US" b="1" dirty="0"/>
              <a:t>relevant questions </a:t>
            </a:r>
            <a:r>
              <a:rPr lang="en-US" dirty="0"/>
              <a:t>for parties and witnesses. </a:t>
            </a:r>
          </a:p>
          <a:p>
            <a:pPr marL="0" indent="0">
              <a:buNone/>
            </a:pPr>
            <a:endParaRPr lang="en-US" dirty="0"/>
          </a:p>
          <a:p>
            <a:pPr lvl="1"/>
            <a:endParaRPr lang="en-US" dirty="0"/>
          </a:p>
        </p:txBody>
      </p:sp>
    </p:spTree>
    <p:extLst>
      <p:ext uri="{BB962C8B-B14F-4D97-AF65-F5344CB8AC3E}">
        <p14:creationId xmlns:p14="http://schemas.microsoft.com/office/powerpoint/2010/main" val="1267159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806093-428A-D2BD-BC37-EB74567EFD11}"/>
              </a:ext>
            </a:extLst>
          </p:cNvPr>
          <p:cNvSpPr>
            <a:spLocks noGrp="1"/>
          </p:cNvSpPr>
          <p:nvPr>
            <p:ph type="title"/>
          </p:nvPr>
        </p:nvSpPr>
        <p:spPr/>
        <p:txBody>
          <a:bodyPr/>
          <a:lstStyle/>
          <a:p>
            <a:r>
              <a:rPr lang="en-US" dirty="0"/>
              <a:t>Question Development Tips</a:t>
            </a:r>
          </a:p>
        </p:txBody>
      </p:sp>
      <p:sp>
        <p:nvSpPr>
          <p:cNvPr id="3" name="Content Placeholder 2">
            <a:extLst>
              <a:ext uri="{FF2B5EF4-FFF2-40B4-BE49-F238E27FC236}">
                <a16:creationId xmlns:a16="http://schemas.microsoft.com/office/drawing/2014/main" id="{C1C8268C-40A6-DE1B-D617-D842F9C2793E}"/>
              </a:ext>
            </a:extLst>
          </p:cNvPr>
          <p:cNvSpPr>
            <a:spLocks noGrp="1"/>
          </p:cNvSpPr>
          <p:nvPr>
            <p:ph idx="1"/>
          </p:nvPr>
        </p:nvSpPr>
        <p:spPr/>
        <p:txBody>
          <a:bodyPr vert="horz" lIns="91440" tIns="45720" rIns="91440" bIns="45720" rtlCol="0" anchor="t">
            <a:normAutofit/>
          </a:bodyPr>
          <a:lstStyle/>
          <a:p>
            <a:r>
              <a:rPr lang="en-US" dirty="0"/>
              <a:t>The objective is to review and evaluate the available information to reach a fair, reliable, and factual determination.</a:t>
            </a:r>
          </a:p>
          <a:p>
            <a:r>
              <a:rPr lang="en-US" dirty="0"/>
              <a:t>Your questions should be specific and designed to elicit information that is </a:t>
            </a:r>
            <a:r>
              <a:rPr lang="en-US" u="sng" dirty="0"/>
              <a:t>relevant to the specifics of the allegations</a:t>
            </a:r>
            <a:r>
              <a:rPr lang="en-US" dirty="0"/>
              <a:t>. </a:t>
            </a:r>
          </a:p>
          <a:p>
            <a:r>
              <a:rPr lang="en-US" dirty="0"/>
              <a:t>Create your questions based on the available information and the information that may still be needed.</a:t>
            </a:r>
          </a:p>
          <a:p>
            <a:pPr marL="0" indent="0">
              <a:buNone/>
            </a:pPr>
            <a:endParaRPr lang="en-US" dirty="0"/>
          </a:p>
        </p:txBody>
      </p:sp>
    </p:spTree>
    <p:extLst>
      <p:ext uri="{BB962C8B-B14F-4D97-AF65-F5344CB8AC3E}">
        <p14:creationId xmlns:p14="http://schemas.microsoft.com/office/powerpoint/2010/main" val="40151132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D6BF11-E95A-68AD-D247-3B6B1876C6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240513A-99FE-F5A8-674C-9C80651DDB64}"/>
              </a:ext>
            </a:extLst>
          </p:cNvPr>
          <p:cNvSpPr>
            <a:spLocks noGrp="1"/>
          </p:cNvSpPr>
          <p:nvPr>
            <p:ph type="title"/>
          </p:nvPr>
        </p:nvSpPr>
        <p:spPr/>
        <p:txBody>
          <a:bodyPr/>
          <a:lstStyle/>
          <a:p>
            <a:r>
              <a:rPr lang="en-US" dirty="0"/>
              <a:t>Question Development Tips, continued</a:t>
            </a:r>
          </a:p>
        </p:txBody>
      </p:sp>
      <p:sp>
        <p:nvSpPr>
          <p:cNvPr id="3" name="Content Placeholder 2">
            <a:extLst>
              <a:ext uri="{FF2B5EF4-FFF2-40B4-BE49-F238E27FC236}">
                <a16:creationId xmlns:a16="http://schemas.microsoft.com/office/drawing/2014/main" id="{AF83A0CE-5264-0AA0-4F07-3A91090A5F9F}"/>
              </a:ext>
            </a:extLst>
          </p:cNvPr>
          <p:cNvSpPr>
            <a:spLocks noGrp="1"/>
          </p:cNvSpPr>
          <p:nvPr>
            <p:ph idx="1"/>
          </p:nvPr>
        </p:nvSpPr>
        <p:spPr/>
        <p:txBody>
          <a:bodyPr/>
          <a:lstStyle/>
          <a:p>
            <a:r>
              <a:rPr lang="en-US" dirty="0"/>
              <a:t>Focus on areas of inconsistency, discrepancy, disputes, or gaps.</a:t>
            </a:r>
          </a:p>
          <a:p>
            <a:r>
              <a:rPr lang="en-US" dirty="0"/>
              <a:t>Create questions that:</a:t>
            </a:r>
          </a:p>
          <a:p>
            <a:pPr lvl="1"/>
            <a:r>
              <a:rPr lang="en-US" dirty="0"/>
              <a:t>Establish a sequence and narrative of events,</a:t>
            </a:r>
          </a:p>
          <a:p>
            <a:pPr lvl="1"/>
            <a:r>
              <a:rPr lang="en-US" dirty="0"/>
              <a:t>Clarify conflicting information, and</a:t>
            </a:r>
          </a:p>
          <a:p>
            <a:pPr lvl="1"/>
            <a:r>
              <a:rPr lang="en-US" dirty="0"/>
              <a:t>Assist you in understanding how all parties perceived events. </a:t>
            </a:r>
          </a:p>
          <a:p>
            <a:r>
              <a:rPr lang="en-US" dirty="0"/>
              <a:t>Word questions in a non-adversarial manner.</a:t>
            </a:r>
          </a:p>
          <a:p>
            <a:r>
              <a:rPr lang="en-US" dirty="0"/>
              <a:t>Phrase your questions as open-ended to elicit better information.</a:t>
            </a:r>
          </a:p>
          <a:p>
            <a:endParaRPr lang="en-US" dirty="0"/>
          </a:p>
          <a:p>
            <a:pPr marL="0" indent="0">
              <a:buNone/>
            </a:pPr>
            <a:endParaRPr lang="en-US" dirty="0"/>
          </a:p>
        </p:txBody>
      </p:sp>
    </p:spTree>
    <p:extLst>
      <p:ext uri="{BB962C8B-B14F-4D97-AF65-F5344CB8AC3E}">
        <p14:creationId xmlns:p14="http://schemas.microsoft.com/office/powerpoint/2010/main" val="20894680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0289E4-7638-1A7A-3BCF-679792DCE59B}"/>
              </a:ext>
            </a:extLst>
          </p:cNvPr>
          <p:cNvSpPr>
            <a:spLocks noGrp="1"/>
          </p:cNvSpPr>
          <p:nvPr>
            <p:ph type="title"/>
          </p:nvPr>
        </p:nvSpPr>
        <p:spPr/>
        <p:txBody>
          <a:bodyPr/>
          <a:lstStyle/>
          <a:p>
            <a:r>
              <a:rPr lang="en-US" dirty="0"/>
              <a:t>Formal Hearing</a:t>
            </a:r>
          </a:p>
        </p:txBody>
      </p:sp>
      <p:sp>
        <p:nvSpPr>
          <p:cNvPr id="3" name="Content Placeholder 2">
            <a:extLst>
              <a:ext uri="{FF2B5EF4-FFF2-40B4-BE49-F238E27FC236}">
                <a16:creationId xmlns:a16="http://schemas.microsoft.com/office/drawing/2014/main" id="{BD57E75E-1284-7FDF-96AA-24C4DE3792E4}"/>
              </a:ext>
            </a:extLst>
          </p:cNvPr>
          <p:cNvSpPr>
            <a:spLocks noGrp="1"/>
          </p:cNvSpPr>
          <p:nvPr>
            <p:ph idx="1"/>
          </p:nvPr>
        </p:nvSpPr>
        <p:spPr/>
        <p:txBody>
          <a:bodyPr vert="horz" lIns="91440" tIns="45720" rIns="91440" bIns="45720" rtlCol="0" anchor="t">
            <a:normAutofit/>
          </a:bodyPr>
          <a:lstStyle/>
          <a:p>
            <a:r>
              <a:rPr lang="en-US" dirty="0"/>
              <a:t>The Hearing Administrator ensures parties have the benefit of a consistent, fair, and transparent resolution process; regardless of their role.</a:t>
            </a:r>
          </a:p>
          <a:p>
            <a:r>
              <a:rPr lang="en-US" dirty="0"/>
              <a:t>Hearing Participants may include:</a:t>
            </a:r>
          </a:p>
          <a:p>
            <a:pPr lvl="1"/>
            <a:r>
              <a:rPr lang="en-US" dirty="0"/>
              <a:t>The complainant and their advisor</a:t>
            </a:r>
          </a:p>
          <a:p>
            <a:pPr lvl="1"/>
            <a:r>
              <a:rPr lang="en-US" dirty="0"/>
              <a:t>The respondent and their advisor</a:t>
            </a:r>
          </a:p>
          <a:p>
            <a:pPr lvl="1"/>
            <a:r>
              <a:rPr lang="en-US" dirty="0"/>
              <a:t>Title IX Coordinator or Designee</a:t>
            </a:r>
          </a:p>
          <a:p>
            <a:pPr lvl="1"/>
            <a:r>
              <a:rPr lang="en-US" dirty="0"/>
              <a:t>Investigator(s)</a:t>
            </a:r>
          </a:p>
          <a:p>
            <a:pPr lvl="1"/>
            <a:r>
              <a:rPr lang="en-US" dirty="0"/>
              <a:t>Witnesses (present only during their portion of testimony)</a:t>
            </a:r>
          </a:p>
          <a:p>
            <a:pPr marL="0" indent="0">
              <a:buNone/>
            </a:pPr>
            <a:r>
              <a:rPr lang="en-US" dirty="0"/>
              <a:t> </a:t>
            </a:r>
          </a:p>
        </p:txBody>
      </p:sp>
    </p:spTree>
    <p:extLst>
      <p:ext uri="{BB962C8B-B14F-4D97-AF65-F5344CB8AC3E}">
        <p14:creationId xmlns:p14="http://schemas.microsoft.com/office/powerpoint/2010/main" val="18808342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92C334-E2EC-36A4-E59C-B48A17C5B42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19D82C1-0615-2B34-4895-5EAACE9A7235}"/>
              </a:ext>
            </a:extLst>
          </p:cNvPr>
          <p:cNvSpPr>
            <a:spLocks noGrp="1"/>
          </p:cNvSpPr>
          <p:nvPr>
            <p:ph type="title"/>
          </p:nvPr>
        </p:nvSpPr>
        <p:spPr/>
        <p:txBody>
          <a:bodyPr/>
          <a:lstStyle/>
          <a:p>
            <a:r>
              <a:rPr lang="en-US" dirty="0"/>
              <a:t>Formal Hearing: Decorum</a:t>
            </a:r>
          </a:p>
        </p:txBody>
      </p:sp>
      <p:sp>
        <p:nvSpPr>
          <p:cNvPr id="3" name="Content Placeholder 2">
            <a:extLst>
              <a:ext uri="{FF2B5EF4-FFF2-40B4-BE49-F238E27FC236}">
                <a16:creationId xmlns:a16="http://schemas.microsoft.com/office/drawing/2014/main" id="{A158772F-D4B3-370E-EC9C-37EBD2351649}"/>
              </a:ext>
            </a:extLst>
          </p:cNvPr>
          <p:cNvSpPr>
            <a:spLocks noGrp="1"/>
          </p:cNvSpPr>
          <p:nvPr>
            <p:ph idx="1"/>
          </p:nvPr>
        </p:nvSpPr>
        <p:spPr/>
        <p:txBody>
          <a:bodyPr vert="horz" lIns="91440" tIns="45720" rIns="91440" bIns="45720" rtlCol="0" anchor="t">
            <a:normAutofit/>
          </a:bodyPr>
          <a:lstStyle/>
          <a:p>
            <a:r>
              <a:rPr lang="en-US" dirty="0"/>
              <a:t>Maintain a professional, neutral, and respectful demeanor.</a:t>
            </a:r>
          </a:p>
          <a:p>
            <a:pPr lvl="1"/>
            <a:r>
              <a:rPr lang="en-US" dirty="0"/>
              <a:t>Consider how to keep discussion professional, yet conversational. </a:t>
            </a:r>
          </a:p>
          <a:p>
            <a:pPr lvl="1"/>
            <a:r>
              <a:rPr lang="en-US" dirty="0"/>
              <a:t>Practice active and careful listening while remaining emotionally neutral</a:t>
            </a:r>
          </a:p>
          <a:p>
            <a:r>
              <a:rPr lang="en-US" dirty="0"/>
              <a:t>Avoid excessive note-taking when individuals are speaking.</a:t>
            </a:r>
          </a:p>
          <a:p>
            <a:pPr lvl="1"/>
            <a:r>
              <a:rPr lang="en-US" dirty="0"/>
              <a:t>The hearing will be recorded, and you will have access, if needed.</a:t>
            </a:r>
          </a:p>
          <a:p>
            <a:r>
              <a:rPr lang="en-US" dirty="0"/>
              <a:t>Any potential disruptive behavior(s) should be addressed and kept to a minimum.</a:t>
            </a:r>
          </a:p>
          <a:p>
            <a:r>
              <a:rPr lang="en-US" dirty="0"/>
              <a:t>Decorum extends to before and after the hearing.  </a:t>
            </a:r>
          </a:p>
          <a:p>
            <a:pPr marL="0" indent="0">
              <a:buNone/>
            </a:pPr>
            <a:r>
              <a:rPr lang="en-US" dirty="0"/>
              <a:t> </a:t>
            </a:r>
          </a:p>
        </p:txBody>
      </p:sp>
    </p:spTree>
    <p:extLst>
      <p:ext uri="{BB962C8B-B14F-4D97-AF65-F5344CB8AC3E}">
        <p14:creationId xmlns:p14="http://schemas.microsoft.com/office/powerpoint/2010/main" val="41210767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850AAA-89CC-A07F-283E-8CD0A8D4E623}"/>
              </a:ext>
            </a:extLst>
          </p:cNvPr>
          <p:cNvSpPr>
            <a:spLocks noGrp="1"/>
          </p:cNvSpPr>
          <p:nvPr>
            <p:ph type="title"/>
          </p:nvPr>
        </p:nvSpPr>
        <p:spPr/>
        <p:txBody>
          <a:bodyPr/>
          <a:lstStyle/>
          <a:p>
            <a:r>
              <a:rPr lang="en-US" dirty="0"/>
              <a:t>Formal Hearing: Language</a:t>
            </a:r>
          </a:p>
        </p:txBody>
      </p:sp>
      <p:sp>
        <p:nvSpPr>
          <p:cNvPr id="3" name="Content Placeholder 2">
            <a:extLst>
              <a:ext uri="{FF2B5EF4-FFF2-40B4-BE49-F238E27FC236}">
                <a16:creationId xmlns:a16="http://schemas.microsoft.com/office/drawing/2014/main" id="{7345798B-96FC-8AB2-A63D-4EB837315381}"/>
              </a:ext>
            </a:extLst>
          </p:cNvPr>
          <p:cNvSpPr>
            <a:spLocks noGrp="1"/>
          </p:cNvSpPr>
          <p:nvPr>
            <p:ph idx="1"/>
          </p:nvPr>
        </p:nvSpPr>
        <p:spPr/>
        <p:txBody>
          <a:bodyPr vert="horz" lIns="91440" tIns="45720" rIns="91440" bIns="45720" rtlCol="0" anchor="t">
            <a:normAutofit/>
          </a:bodyPr>
          <a:lstStyle/>
          <a:p>
            <a:r>
              <a:rPr lang="en-US" dirty="0"/>
              <a:t>Be comfortable with the language and information being discussed</a:t>
            </a:r>
            <a:endParaRPr lang="en-US" dirty="0">
              <a:ea typeface="Calibri"/>
              <a:cs typeface="Calibri"/>
            </a:endParaRPr>
          </a:p>
          <a:p>
            <a:r>
              <a:rPr lang="en-US" dirty="0"/>
              <a:t>Participants may use non-technical or slang terms</a:t>
            </a:r>
          </a:p>
          <a:p>
            <a:r>
              <a:rPr lang="en-US" dirty="0"/>
              <a:t>Avoid bias in the language you use</a:t>
            </a:r>
          </a:p>
          <a:p>
            <a:r>
              <a:rPr lang="en-US" dirty="0"/>
              <a:t>Prepare yourself to hear difficult things and have your emotional boundaries tested.</a:t>
            </a:r>
          </a:p>
          <a:p>
            <a:r>
              <a:rPr lang="en-US" dirty="0"/>
              <a:t>Avoid using legalistic language </a:t>
            </a:r>
          </a:p>
          <a:p>
            <a:endParaRPr lang="en-US" dirty="0"/>
          </a:p>
        </p:txBody>
      </p:sp>
    </p:spTree>
    <p:extLst>
      <p:ext uri="{BB962C8B-B14F-4D97-AF65-F5344CB8AC3E}">
        <p14:creationId xmlns:p14="http://schemas.microsoft.com/office/powerpoint/2010/main" val="24545696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1C4FD8-008A-9AF0-D47F-1400CBCC7E5D}"/>
              </a:ext>
            </a:extLst>
          </p:cNvPr>
          <p:cNvSpPr>
            <a:spLocks noGrp="1"/>
          </p:cNvSpPr>
          <p:nvPr>
            <p:ph type="title"/>
          </p:nvPr>
        </p:nvSpPr>
        <p:spPr/>
        <p:txBody>
          <a:bodyPr/>
          <a:lstStyle/>
          <a:p>
            <a:r>
              <a:rPr lang="en-US" dirty="0"/>
              <a:t>Decorum: Overseeing Advisors</a:t>
            </a:r>
            <a:endParaRPr lang="en-US"/>
          </a:p>
        </p:txBody>
      </p:sp>
      <p:sp>
        <p:nvSpPr>
          <p:cNvPr id="3" name="Content Placeholder 2">
            <a:extLst>
              <a:ext uri="{FF2B5EF4-FFF2-40B4-BE49-F238E27FC236}">
                <a16:creationId xmlns:a16="http://schemas.microsoft.com/office/drawing/2014/main" id="{6FAA6DFB-D8F6-54A2-BA96-3220D4D593C5}"/>
              </a:ext>
            </a:extLst>
          </p:cNvPr>
          <p:cNvSpPr>
            <a:spLocks noGrp="1"/>
          </p:cNvSpPr>
          <p:nvPr>
            <p:ph idx="1"/>
          </p:nvPr>
        </p:nvSpPr>
        <p:spPr/>
        <p:txBody>
          <a:bodyPr vert="horz" lIns="91440" tIns="45720" rIns="91440" bIns="45720" rtlCol="0" anchor="t">
            <a:normAutofit/>
          </a:bodyPr>
          <a:lstStyle/>
          <a:p>
            <a:r>
              <a:rPr lang="en-US" dirty="0"/>
              <a:t>The advisor role is limited to advising their advisee and asking questions of the other parties during cross-examination.</a:t>
            </a:r>
          </a:p>
          <a:p>
            <a:r>
              <a:rPr lang="en-US" dirty="0"/>
              <a:t>Oversee the questioning to ensure questions are appropriate and relevant. </a:t>
            </a:r>
            <a:endParaRPr lang="en-US" dirty="0">
              <a:ea typeface="Calibri"/>
              <a:cs typeface="Calibri"/>
            </a:endParaRPr>
          </a:p>
          <a:p>
            <a:pPr lvl="1">
              <a:buFont typeface="Courier New" panose="020B0604020202020204" pitchFamily="34" charset="0"/>
              <a:buChar char="o"/>
            </a:pPr>
            <a:r>
              <a:rPr lang="en-US" dirty="0"/>
              <a:t>If not, you must articulate the reason for restricting the question and direct person being cross-examined to disregard.</a:t>
            </a:r>
          </a:p>
          <a:p>
            <a:r>
              <a:rPr lang="en-US" dirty="0"/>
              <a:t>Be equitable in enforcement of advisor expectations.</a:t>
            </a:r>
          </a:p>
        </p:txBody>
      </p:sp>
    </p:spTree>
    <p:extLst>
      <p:ext uri="{BB962C8B-B14F-4D97-AF65-F5344CB8AC3E}">
        <p14:creationId xmlns:p14="http://schemas.microsoft.com/office/powerpoint/2010/main" val="41653200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04164F-750B-F3CF-B660-82DB45883C2F}"/>
              </a:ext>
            </a:extLst>
          </p:cNvPr>
          <p:cNvSpPr>
            <a:spLocks noGrp="1"/>
          </p:cNvSpPr>
          <p:nvPr>
            <p:ph type="title"/>
          </p:nvPr>
        </p:nvSpPr>
        <p:spPr/>
        <p:txBody>
          <a:bodyPr/>
          <a:lstStyle/>
          <a:p>
            <a:r>
              <a:rPr lang="en-US" dirty="0"/>
              <a:t>Effective Hearing Tips</a:t>
            </a:r>
            <a:endParaRPr lang="en-US"/>
          </a:p>
        </p:txBody>
      </p:sp>
      <p:sp>
        <p:nvSpPr>
          <p:cNvPr id="3" name="Content Placeholder 2">
            <a:extLst>
              <a:ext uri="{FF2B5EF4-FFF2-40B4-BE49-F238E27FC236}">
                <a16:creationId xmlns:a16="http://schemas.microsoft.com/office/drawing/2014/main" id="{F8696BBB-2DA1-0DBA-1CCA-07BFFA3595AC}"/>
              </a:ext>
            </a:extLst>
          </p:cNvPr>
          <p:cNvSpPr>
            <a:spLocks noGrp="1"/>
          </p:cNvSpPr>
          <p:nvPr>
            <p:ph idx="1"/>
          </p:nvPr>
        </p:nvSpPr>
        <p:spPr/>
        <p:txBody>
          <a:bodyPr vert="horz" lIns="91440" tIns="45720" rIns="91440" bIns="45720" rtlCol="0" anchor="t">
            <a:normAutofit/>
          </a:bodyPr>
          <a:lstStyle/>
          <a:p>
            <a:r>
              <a:rPr lang="en-US" dirty="0"/>
              <a:t>Clarify conflicting information before deliberation;</a:t>
            </a:r>
          </a:p>
          <a:p>
            <a:r>
              <a:rPr lang="en-US" dirty="0"/>
              <a:t>Carefully examine the time/date sequence;</a:t>
            </a:r>
          </a:p>
          <a:p>
            <a:r>
              <a:rPr lang="en-US" dirty="0"/>
              <a:t>Avoid jumping from one line of questioning to another;</a:t>
            </a:r>
          </a:p>
          <a:p>
            <a:r>
              <a:rPr lang="en-US" dirty="0"/>
              <a:t>Maintain concentration and attention;</a:t>
            </a:r>
          </a:p>
          <a:p>
            <a:r>
              <a:rPr lang="en-US" dirty="0"/>
              <a:t>The hearing is about the actions of the respondent;</a:t>
            </a:r>
          </a:p>
          <a:p>
            <a:pPr lvl="1">
              <a:buFont typeface="Courier New" panose="020B0604020202020204" pitchFamily="34" charset="0"/>
              <a:buChar char="o"/>
            </a:pPr>
            <a:r>
              <a:rPr lang="en-US" dirty="0"/>
              <a:t>Avoid irrelevant information about the actions of others unless it directly impacts whether the respondent violated policy. </a:t>
            </a:r>
          </a:p>
          <a:p>
            <a:r>
              <a:rPr lang="en-US" dirty="0"/>
              <a:t>Speak directly and plainly when addressing procedure or errors;</a:t>
            </a:r>
          </a:p>
          <a:p>
            <a:r>
              <a:rPr lang="en-US" dirty="0"/>
              <a:t>Mistakes happen. Correct it, apologize if needed, and move on.</a:t>
            </a:r>
            <a:endParaRPr lang="en-US"/>
          </a:p>
        </p:txBody>
      </p:sp>
    </p:spTree>
    <p:extLst>
      <p:ext uri="{BB962C8B-B14F-4D97-AF65-F5344CB8AC3E}">
        <p14:creationId xmlns:p14="http://schemas.microsoft.com/office/powerpoint/2010/main" val="21908596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3B6348-8E7D-9ADF-FA24-D31D13CEAB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664C01-6B71-A84E-F102-CC94E52CB5EE}"/>
              </a:ext>
            </a:extLst>
          </p:cNvPr>
          <p:cNvSpPr>
            <a:spLocks noGrp="1"/>
          </p:cNvSpPr>
          <p:nvPr>
            <p:ph type="title"/>
          </p:nvPr>
        </p:nvSpPr>
        <p:spPr/>
        <p:txBody>
          <a:bodyPr/>
          <a:lstStyle/>
          <a:p>
            <a:r>
              <a:rPr lang="en-US" dirty="0"/>
              <a:t>Questioning Guidance</a:t>
            </a:r>
          </a:p>
        </p:txBody>
      </p:sp>
      <p:sp>
        <p:nvSpPr>
          <p:cNvPr id="3" name="Content Placeholder 2">
            <a:extLst>
              <a:ext uri="{FF2B5EF4-FFF2-40B4-BE49-F238E27FC236}">
                <a16:creationId xmlns:a16="http://schemas.microsoft.com/office/drawing/2014/main" id="{9BCA0B6C-60C9-E2BE-FF9A-E53782F09212}"/>
              </a:ext>
            </a:extLst>
          </p:cNvPr>
          <p:cNvSpPr>
            <a:spLocks noGrp="1"/>
          </p:cNvSpPr>
          <p:nvPr>
            <p:ph idx="1"/>
          </p:nvPr>
        </p:nvSpPr>
        <p:spPr/>
        <p:txBody>
          <a:bodyPr vert="horz" lIns="91440" tIns="45720" rIns="91440" bIns="45720" rtlCol="0" anchor="t">
            <a:normAutofit/>
          </a:bodyPr>
          <a:lstStyle/>
          <a:p>
            <a:r>
              <a:rPr lang="en-US" dirty="0"/>
              <a:t>Open-ended questions</a:t>
            </a:r>
          </a:p>
          <a:p>
            <a:r>
              <a:rPr lang="en-US" dirty="0"/>
              <a:t>Informed interviewing</a:t>
            </a:r>
          </a:p>
          <a:p>
            <a:r>
              <a:rPr lang="en-US" dirty="0"/>
              <a:t>Be equitable in enforcement of advisor expectations.</a:t>
            </a:r>
          </a:p>
        </p:txBody>
      </p:sp>
    </p:spTree>
    <p:extLst>
      <p:ext uri="{BB962C8B-B14F-4D97-AF65-F5344CB8AC3E}">
        <p14:creationId xmlns:p14="http://schemas.microsoft.com/office/powerpoint/2010/main" val="40631621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018FA07E-3826-EF6F-DD2E-B01745414B4A}"/>
              </a:ext>
            </a:extLst>
          </p:cNvPr>
          <p:cNvSpPr>
            <a:spLocks noGrp="1"/>
          </p:cNvSpPr>
          <p:nvPr>
            <p:ph type="title"/>
          </p:nvPr>
        </p:nvSpPr>
        <p:spPr>
          <a:xfrm>
            <a:off x="831850" y="2475377"/>
            <a:ext cx="10515600" cy="1714874"/>
          </a:xfrm>
        </p:spPr>
        <p:txBody>
          <a:bodyPr>
            <a:normAutofit fontScale="90000"/>
          </a:bodyPr>
          <a:lstStyle/>
          <a:p>
            <a:br>
              <a:rPr lang="en-US" dirty="0"/>
            </a:br>
            <a:r>
              <a:rPr lang="en-US" dirty="0"/>
              <a:t>Welcome</a:t>
            </a:r>
          </a:p>
        </p:txBody>
      </p:sp>
      <p:sp>
        <p:nvSpPr>
          <p:cNvPr id="6" name="Text Placeholder 5">
            <a:extLst>
              <a:ext uri="{FF2B5EF4-FFF2-40B4-BE49-F238E27FC236}">
                <a16:creationId xmlns:a16="http://schemas.microsoft.com/office/drawing/2014/main" id="{E23DF4B7-C97C-0077-C346-E535A62831E0}"/>
              </a:ext>
            </a:extLst>
          </p:cNvPr>
          <p:cNvSpPr>
            <a:spLocks noGrp="1"/>
          </p:cNvSpPr>
          <p:nvPr>
            <p:ph type="body" idx="1"/>
          </p:nvPr>
        </p:nvSpPr>
        <p:spPr>
          <a:xfrm>
            <a:off x="831850" y="4206154"/>
            <a:ext cx="3918826" cy="1500187"/>
          </a:xfrm>
        </p:spPr>
        <p:txBody>
          <a:bodyPr>
            <a:normAutofit fontScale="77500" lnSpcReduction="20000"/>
          </a:bodyPr>
          <a:lstStyle/>
          <a:p>
            <a:r>
              <a:rPr lang="en-US" dirty="0"/>
              <a:t>Andrea Rooney	</a:t>
            </a:r>
          </a:p>
          <a:p>
            <a:r>
              <a:rPr lang="en-US" dirty="0"/>
              <a:t>Deputy Title IX Coordinator</a:t>
            </a:r>
          </a:p>
          <a:p>
            <a:r>
              <a:rPr lang="en-US" dirty="0"/>
              <a:t>Investigation Specialist</a:t>
            </a:r>
          </a:p>
          <a:p>
            <a:r>
              <a:rPr lang="en-US" dirty="0"/>
              <a:t>St. Cloud State University</a:t>
            </a:r>
          </a:p>
        </p:txBody>
      </p:sp>
      <p:sp>
        <p:nvSpPr>
          <p:cNvPr id="2" name="Text Placeholder 5">
            <a:extLst>
              <a:ext uri="{FF2B5EF4-FFF2-40B4-BE49-F238E27FC236}">
                <a16:creationId xmlns:a16="http://schemas.microsoft.com/office/drawing/2014/main" id="{6A1D46BE-9BE6-7187-8552-49E90916953E}"/>
              </a:ext>
            </a:extLst>
          </p:cNvPr>
          <p:cNvSpPr txBox="1">
            <a:spLocks/>
          </p:cNvSpPr>
          <p:nvPr/>
        </p:nvSpPr>
        <p:spPr>
          <a:xfrm>
            <a:off x="6828001" y="4206154"/>
            <a:ext cx="3918826" cy="1500187"/>
          </a:xfrm>
          <a:prstGeom prst="rect">
            <a:avLst/>
          </a:prstGeom>
        </p:spPr>
        <p:txBody>
          <a:bodyPr vert="horz" lIns="91440" tIns="45720" rIns="91440" bIns="45720" rtlCol="0">
            <a:normAutofit/>
          </a:bodyPr>
          <a:lstStyle>
            <a:lvl1pPr marL="0" indent="0" algn="ctr" defTabSz="914400" rtl="0" eaLnBrk="1" latinLnBrk="0" hangingPunct="1">
              <a:lnSpc>
                <a:spcPct val="100000"/>
              </a:lnSpc>
              <a:spcBef>
                <a:spcPts val="600"/>
              </a:spcBef>
              <a:spcAft>
                <a:spcPts val="600"/>
              </a:spcAft>
              <a:buClr>
                <a:schemeClr val="accent1"/>
              </a:buClr>
              <a:buFont typeface="Calibri" panose="020F0502020204030204" pitchFamily="34" charset="0"/>
              <a:buNone/>
              <a:defRPr sz="2400" kern="1200">
                <a:solidFill>
                  <a:schemeClr val="tx1">
                    <a:tint val="82000"/>
                  </a:schemeClr>
                </a:solidFill>
                <a:latin typeface="+mn-lt"/>
                <a:ea typeface="+mn-ea"/>
                <a:cs typeface="+mn-cs"/>
              </a:defRPr>
            </a:lvl1pPr>
            <a:lvl2pPr marL="457200" indent="0" algn="l" defTabSz="914400" rtl="0" eaLnBrk="1" latinLnBrk="0" hangingPunct="1">
              <a:lnSpc>
                <a:spcPct val="100000"/>
              </a:lnSpc>
              <a:spcBef>
                <a:spcPts val="0"/>
              </a:spcBef>
              <a:spcAft>
                <a:spcPts val="600"/>
              </a:spcAft>
              <a:buClr>
                <a:schemeClr val="accent1"/>
              </a:buClr>
              <a:buFont typeface="Wingdings" panose="05000000000000000000" pitchFamily="2" charset="2"/>
              <a:buNone/>
              <a:defRPr sz="2000" kern="1200">
                <a:solidFill>
                  <a:schemeClr val="tx1">
                    <a:tint val="82000"/>
                  </a:schemeClr>
                </a:solidFill>
                <a:latin typeface="+mn-lt"/>
                <a:ea typeface="+mn-ea"/>
                <a:cs typeface="+mn-cs"/>
              </a:defRPr>
            </a:lvl2pPr>
            <a:lvl3pPr marL="914400" indent="0" algn="l" defTabSz="914400" rtl="0" eaLnBrk="1" latinLnBrk="0" hangingPunct="1">
              <a:lnSpc>
                <a:spcPct val="100000"/>
              </a:lnSpc>
              <a:spcBef>
                <a:spcPts val="0"/>
              </a:spcBef>
              <a:spcAft>
                <a:spcPts val="0"/>
              </a:spcAft>
              <a:buClr>
                <a:schemeClr val="accent1"/>
              </a:buClr>
              <a:buFont typeface="Arial" panose="020B0604020202020204" pitchFamily="34" charset="0"/>
              <a:buNone/>
              <a:defRPr sz="1800" kern="1200">
                <a:solidFill>
                  <a:schemeClr val="tx1">
                    <a:tint val="82000"/>
                  </a:schemeClr>
                </a:solidFill>
                <a:latin typeface="+mn-lt"/>
                <a:ea typeface="+mn-ea"/>
                <a:cs typeface="+mn-cs"/>
              </a:defRPr>
            </a:lvl3pPr>
            <a:lvl4pPr marL="1371600" indent="0" algn="l" defTabSz="914400" rtl="0" eaLnBrk="1" latinLnBrk="0" hangingPunct="1">
              <a:lnSpc>
                <a:spcPct val="100000"/>
              </a:lnSpc>
              <a:spcBef>
                <a:spcPts val="0"/>
              </a:spcBef>
              <a:buFont typeface="Arial" panose="020B0604020202020204" pitchFamily="34" charset="0"/>
              <a:buNone/>
              <a:defRPr sz="1600" kern="1200">
                <a:solidFill>
                  <a:schemeClr val="tx1">
                    <a:tint val="82000"/>
                  </a:schemeClr>
                </a:solidFill>
                <a:latin typeface="+mn-lt"/>
                <a:ea typeface="+mn-ea"/>
                <a:cs typeface="+mn-cs"/>
              </a:defRPr>
            </a:lvl4pPr>
            <a:lvl5pPr marL="1828800" indent="0" algn="l" defTabSz="914400" rtl="0" eaLnBrk="1" latinLnBrk="0" hangingPunct="1">
              <a:lnSpc>
                <a:spcPct val="100000"/>
              </a:lnSpc>
              <a:spcBef>
                <a:spcPts val="0"/>
              </a:spcBef>
              <a:buClr>
                <a:schemeClr val="tx2"/>
              </a:buClr>
              <a:buFont typeface="Calibri" panose="020F0502020204030204" pitchFamily="34" charset="0"/>
              <a:buNone/>
              <a:defRPr sz="1600" i="1" kern="1200">
                <a:solidFill>
                  <a:schemeClr val="tx1">
                    <a:tint val="82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82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82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82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82000"/>
                  </a:schemeClr>
                </a:solidFill>
                <a:latin typeface="+mn-lt"/>
                <a:ea typeface="+mn-ea"/>
                <a:cs typeface="+mn-cs"/>
              </a:defRPr>
            </a:lvl9pPr>
          </a:lstStyle>
          <a:p>
            <a:r>
              <a:rPr lang="en-US" sz="1900" dirty="0"/>
              <a:t>Ashley Atteberry</a:t>
            </a:r>
          </a:p>
          <a:p>
            <a:r>
              <a:rPr lang="en-US" sz="1900" dirty="0"/>
              <a:t>Associate Compliance Officer</a:t>
            </a:r>
          </a:p>
          <a:p>
            <a:r>
              <a:rPr lang="en-US" sz="1900" dirty="0"/>
              <a:t>System Office</a:t>
            </a:r>
          </a:p>
        </p:txBody>
      </p:sp>
    </p:spTree>
    <p:extLst>
      <p:ext uri="{BB962C8B-B14F-4D97-AF65-F5344CB8AC3E}">
        <p14:creationId xmlns:p14="http://schemas.microsoft.com/office/powerpoint/2010/main" val="6846279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FD2FCF-B995-CAE1-610B-3AE5F61087E6}"/>
              </a:ext>
            </a:extLst>
          </p:cNvPr>
          <p:cNvSpPr>
            <a:spLocks noGrp="1"/>
          </p:cNvSpPr>
          <p:nvPr>
            <p:ph type="title"/>
          </p:nvPr>
        </p:nvSpPr>
        <p:spPr/>
        <p:txBody>
          <a:bodyPr/>
          <a:lstStyle/>
          <a:p>
            <a:r>
              <a:rPr lang="en-US" dirty="0"/>
              <a:t>Evaluating the Information</a:t>
            </a:r>
          </a:p>
        </p:txBody>
      </p:sp>
      <p:sp>
        <p:nvSpPr>
          <p:cNvPr id="3" name="Content Placeholder 2">
            <a:extLst>
              <a:ext uri="{FF2B5EF4-FFF2-40B4-BE49-F238E27FC236}">
                <a16:creationId xmlns:a16="http://schemas.microsoft.com/office/drawing/2014/main" id="{B40BCE54-08A1-DFDE-044C-0175758C3427}"/>
              </a:ext>
            </a:extLst>
          </p:cNvPr>
          <p:cNvSpPr>
            <a:spLocks noGrp="1"/>
          </p:cNvSpPr>
          <p:nvPr>
            <p:ph idx="1"/>
          </p:nvPr>
        </p:nvSpPr>
        <p:spPr/>
        <p:txBody>
          <a:bodyPr vert="horz" lIns="91440" tIns="45720" rIns="91440" bIns="45720" rtlCol="0" anchor="t">
            <a:normAutofit/>
          </a:bodyPr>
          <a:lstStyle/>
          <a:p>
            <a:pPr marL="0" indent="0">
              <a:buNone/>
            </a:pPr>
            <a:r>
              <a:rPr lang="en-US" dirty="0"/>
              <a:t>The Hearing Administrator is responsible for conducting an objective evaluation of all relevant information.</a:t>
            </a:r>
          </a:p>
          <a:p>
            <a:r>
              <a:rPr lang="en-US" b="1" dirty="0"/>
              <a:t>Objective Evaluation: </a:t>
            </a:r>
            <a:r>
              <a:rPr lang="en-US" dirty="0"/>
              <a:t>evaluating all evidence and testimony without any preconceived notions.</a:t>
            </a:r>
          </a:p>
          <a:p>
            <a:r>
              <a:rPr lang="en-US" b="1" dirty="0"/>
              <a:t>Relevant Evidence</a:t>
            </a:r>
            <a:r>
              <a:rPr lang="en-US" dirty="0"/>
              <a:t>: tends to prove or disprove any element of an offense, or any issue of materials used in resolving a complaint.</a:t>
            </a:r>
          </a:p>
          <a:p>
            <a:r>
              <a:rPr lang="en-US" b="1" dirty="0"/>
              <a:t>Credibility</a:t>
            </a:r>
            <a:r>
              <a:rPr lang="en-US" dirty="0"/>
              <a:t>: a cumulative result of accuracy, consistency, corroboration, and reliability of information.  </a:t>
            </a:r>
          </a:p>
          <a:p>
            <a:pPr marL="0" indent="0">
              <a:buNone/>
            </a:pPr>
            <a:endParaRPr lang="en-US" b="1" dirty="0"/>
          </a:p>
        </p:txBody>
      </p:sp>
    </p:spTree>
    <p:extLst>
      <p:ext uri="{BB962C8B-B14F-4D97-AF65-F5344CB8AC3E}">
        <p14:creationId xmlns:p14="http://schemas.microsoft.com/office/powerpoint/2010/main" val="754845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5EA310-1162-7444-F387-32F46E453C9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0DA2804-E2A4-ECEC-937D-99CBADB1539D}"/>
              </a:ext>
            </a:extLst>
          </p:cNvPr>
          <p:cNvSpPr>
            <a:spLocks noGrp="1"/>
          </p:cNvSpPr>
          <p:nvPr>
            <p:ph type="title"/>
          </p:nvPr>
        </p:nvSpPr>
        <p:spPr/>
        <p:txBody>
          <a:bodyPr/>
          <a:lstStyle/>
          <a:p>
            <a:r>
              <a:rPr lang="en-US" dirty="0"/>
              <a:t>Standard of Proof</a:t>
            </a:r>
          </a:p>
        </p:txBody>
      </p:sp>
      <p:sp>
        <p:nvSpPr>
          <p:cNvPr id="3" name="Content Placeholder 2">
            <a:extLst>
              <a:ext uri="{FF2B5EF4-FFF2-40B4-BE49-F238E27FC236}">
                <a16:creationId xmlns:a16="http://schemas.microsoft.com/office/drawing/2014/main" id="{59F0D144-FF99-18DB-7F66-1385778ADA94}"/>
              </a:ext>
            </a:extLst>
          </p:cNvPr>
          <p:cNvSpPr>
            <a:spLocks noGrp="1"/>
          </p:cNvSpPr>
          <p:nvPr>
            <p:ph idx="1"/>
          </p:nvPr>
        </p:nvSpPr>
        <p:spPr/>
        <p:txBody>
          <a:bodyPr vert="horz" lIns="91440" tIns="45720" rIns="91440" bIns="45720" rtlCol="0" anchor="t">
            <a:normAutofit/>
          </a:bodyPr>
          <a:lstStyle/>
          <a:p>
            <a:pPr marL="0" indent="0">
              <a:buNone/>
            </a:pPr>
            <a:r>
              <a:rPr lang="en-US" dirty="0"/>
              <a:t>Preponderance of the Evidence </a:t>
            </a:r>
          </a:p>
          <a:p>
            <a:r>
              <a:rPr lang="en-US" dirty="0"/>
              <a:t>50 percent + a feather</a:t>
            </a:r>
          </a:p>
          <a:p>
            <a:r>
              <a:rPr lang="en-US" dirty="0"/>
              <a:t>a real feather or a cinder block</a:t>
            </a:r>
          </a:p>
          <a:p>
            <a:r>
              <a:rPr lang="en-US" dirty="0"/>
              <a:t>a feather must be there or there is no policy violation</a:t>
            </a:r>
          </a:p>
          <a:p>
            <a:pPr marL="0" indent="0">
              <a:buNone/>
            </a:pPr>
            <a:endParaRPr lang="en-US" b="1" dirty="0"/>
          </a:p>
        </p:txBody>
      </p:sp>
    </p:spTree>
    <p:extLst>
      <p:ext uri="{BB962C8B-B14F-4D97-AF65-F5344CB8AC3E}">
        <p14:creationId xmlns:p14="http://schemas.microsoft.com/office/powerpoint/2010/main" val="40524749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CE50C7-5AA4-E1F2-4CAC-10A06ED729CA}"/>
              </a:ext>
            </a:extLst>
          </p:cNvPr>
          <p:cNvSpPr>
            <a:spLocks noGrp="1"/>
          </p:cNvSpPr>
          <p:nvPr>
            <p:ph type="title"/>
          </p:nvPr>
        </p:nvSpPr>
        <p:spPr/>
        <p:txBody>
          <a:bodyPr/>
          <a:lstStyle/>
          <a:p>
            <a:r>
              <a:rPr lang="en-US" dirty="0"/>
              <a:t>Policy Analysis</a:t>
            </a:r>
          </a:p>
        </p:txBody>
      </p:sp>
      <p:sp>
        <p:nvSpPr>
          <p:cNvPr id="3" name="Content Placeholder 2">
            <a:extLst>
              <a:ext uri="{FF2B5EF4-FFF2-40B4-BE49-F238E27FC236}">
                <a16:creationId xmlns:a16="http://schemas.microsoft.com/office/drawing/2014/main" id="{C4DD5092-8598-A3C9-18C0-C4132C0C012D}"/>
              </a:ext>
            </a:extLst>
          </p:cNvPr>
          <p:cNvSpPr>
            <a:spLocks noGrp="1"/>
          </p:cNvSpPr>
          <p:nvPr>
            <p:ph idx="1"/>
          </p:nvPr>
        </p:nvSpPr>
        <p:spPr/>
        <p:txBody>
          <a:bodyPr vert="horz" lIns="91440" tIns="45720" rIns="91440" bIns="45720" rtlCol="0" anchor="t">
            <a:normAutofit/>
          </a:bodyPr>
          <a:lstStyle/>
          <a:p>
            <a:r>
              <a:rPr lang="en-US" dirty="0"/>
              <a:t>Force</a:t>
            </a:r>
          </a:p>
          <a:p>
            <a:r>
              <a:rPr lang="en-US" dirty="0"/>
              <a:t>Coercion</a:t>
            </a:r>
          </a:p>
          <a:p>
            <a:r>
              <a:rPr lang="en-US" dirty="0"/>
              <a:t>Incapacitation</a:t>
            </a:r>
          </a:p>
          <a:p>
            <a:r>
              <a:rPr lang="en-US" dirty="0"/>
              <a:t>Relationship status</a:t>
            </a:r>
          </a:p>
          <a:p>
            <a:r>
              <a:rPr lang="en-US" dirty="0"/>
              <a:t>Reasonable person standard</a:t>
            </a:r>
          </a:p>
          <a:p>
            <a:pPr marL="0" indent="0">
              <a:buNone/>
            </a:pPr>
            <a:r>
              <a:rPr lang="en-US" dirty="0"/>
              <a:t> </a:t>
            </a:r>
          </a:p>
        </p:txBody>
      </p:sp>
    </p:spTree>
    <p:extLst>
      <p:ext uri="{BB962C8B-B14F-4D97-AF65-F5344CB8AC3E}">
        <p14:creationId xmlns:p14="http://schemas.microsoft.com/office/powerpoint/2010/main" val="163002675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65A5EF-E8C8-8681-3EE8-03B9E25C1E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30FB7CA-6233-563E-E96D-F35A933547A3}"/>
              </a:ext>
            </a:extLst>
          </p:cNvPr>
          <p:cNvSpPr>
            <a:spLocks noGrp="1"/>
          </p:cNvSpPr>
          <p:nvPr>
            <p:ph type="title"/>
          </p:nvPr>
        </p:nvSpPr>
        <p:spPr/>
        <p:txBody>
          <a:bodyPr/>
          <a:lstStyle/>
          <a:p>
            <a:r>
              <a:rPr lang="en-US" dirty="0"/>
              <a:t>Determination of Responsibility</a:t>
            </a:r>
          </a:p>
        </p:txBody>
      </p:sp>
      <p:sp>
        <p:nvSpPr>
          <p:cNvPr id="3" name="Content Placeholder 2">
            <a:extLst>
              <a:ext uri="{FF2B5EF4-FFF2-40B4-BE49-F238E27FC236}">
                <a16:creationId xmlns:a16="http://schemas.microsoft.com/office/drawing/2014/main" id="{1960FC88-FCAA-C51A-C37E-1E399742FD3E}"/>
              </a:ext>
            </a:extLst>
          </p:cNvPr>
          <p:cNvSpPr>
            <a:spLocks noGrp="1"/>
          </p:cNvSpPr>
          <p:nvPr>
            <p:ph idx="1"/>
          </p:nvPr>
        </p:nvSpPr>
        <p:spPr/>
        <p:txBody>
          <a:bodyPr vert="horz" lIns="91440" tIns="45720" rIns="91440" bIns="45720" rtlCol="0" anchor="t">
            <a:normAutofit/>
          </a:bodyPr>
          <a:lstStyle/>
          <a:p>
            <a:r>
              <a:rPr lang="en-US" dirty="0"/>
              <a:t>Other key factors</a:t>
            </a:r>
          </a:p>
          <a:p>
            <a:pPr lvl="1">
              <a:buFont typeface="Courier New" panose="020B0604020202020204" pitchFamily="34" charset="0"/>
              <a:buChar char="o"/>
            </a:pPr>
            <a:r>
              <a:rPr lang="en-US" dirty="0"/>
              <a:t>Sexual social norms</a:t>
            </a:r>
          </a:p>
          <a:p>
            <a:pPr lvl="1">
              <a:buFont typeface="Courier New" panose="020B0604020202020204" pitchFamily="34" charset="0"/>
              <a:buChar char="o"/>
            </a:pPr>
            <a:r>
              <a:rPr lang="en-US" dirty="0"/>
              <a:t>Bias and stereotypes</a:t>
            </a:r>
          </a:p>
          <a:p>
            <a:pPr lvl="1">
              <a:buFont typeface="Courier New" panose="020B0604020202020204" pitchFamily="34" charset="0"/>
              <a:buChar char="o"/>
            </a:pPr>
            <a:r>
              <a:rPr lang="en-US" dirty="0"/>
              <a:t>Jumping to conclusions</a:t>
            </a:r>
          </a:p>
          <a:p>
            <a:pPr lvl="1">
              <a:buFont typeface="Courier New" panose="020B0604020202020204" pitchFamily="34" charset="0"/>
              <a:buChar char="o"/>
            </a:pPr>
            <a:r>
              <a:rPr lang="en-US" dirty="0"/>
              <a:t>Reasonably should have known</a:t>
            </a:r>
          </a:p>
          <a:p>
            <a:r>
              <a:rPr lang="en-US" dirty="0"/>
              <a:t>Determining responsibility for sexual assault</a:t>
            </a:r>
          </a:p>
          <a:p>
            <a:r>
              <a:rPr lang="en-US" dirty="0"/>
              <a:t>Disciplinary Actions</a:t>
            </a:r>
          </a:p>
          <a:p>
            <a:pPr marL="0" indent="0">
              <a:buNone/>
            </a:pPr>
            <a:endParaRPr lang="en-US" dirty="0"/>
          </a:p>
          <a:p>
            <a:pPr marL="0" indent="0">
              <a:buNone/>
            </a:pPr>
            <a:r>
              <a:rPr lang="en-US" dirty="0"/>
              <a:t> </a:t>
            </a:r>
          </a:p>
        </p:txBody>
      </p:sp>
    </p:spTree>
    <p:extLst>
      <p:ext uri="{BB962C8B-B14F-4D97-AF65-F5344CB8AC3E}">
        <p14:creationId xmlns:p14="http://schemas.microsoft.com/office/powerpoint/2010/main" val="250216754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68A108-C637-E9E2-0602-61F33029A72E}"/>
              </a:ext>
            </a:extLst>
          </p:cNvPr>
          <p:cNvSpPr>
            <a:spLocks noGrp="1"/>
          </p:cNvSpPr>
          <p:nvPr>
            <p:ph type="title"/>
          </p:nvPr>
        </p:nvSpPr>
        <p:spPr/>
        <p:txBody>
          <a:bodyPr/>
          <a:lstStyle/>
          <a:p>
            <a:r>
              <a:rPr lang="en-US" dirty="0"/>
              <a:t>Post Hearing</a:t>
            </a:r>
          </a:p>
        </p:txBody>
      </p:sp>
      <p:sp>
        <p:nvSpPr>
          <p:cNvPr id="3" name="Content Placeholder 2">
            <a:extLst>
              <a:ext uri="{FF2B5EF4-FFF2-40B4-BE49-F238E27FC236}">
                <a16:creationId xmlns:a16="http://schemas.microsoft.com/office/drawing/2014/main" id="{A0A6864A-3561-4454-0801-88E770E650E6}"/>
              </a:ext>
            </a:extLst>
          </p:cNvPr>
          <p:cNvSpPr>
            <a:spLocks noGrp="1"/>
          </p:cNvSpPr>
          <p:nvPr>
            <p:ph idx="1"/>
          </p:nvPr>
        </p:nvSpPr>
        <p:spPr/>
        <p:txBody>
          <a:bodyPr vert="horz" lIns="91440" tIns="45720" rIns="91440" bIns="45720" rtlCol="0" anchor="t">
            <a:normAutofit/>
          </a:bodyPr>
          <a:lstStyle/>
          <a:p>
            <a:r>
              <a:rPr lang="en-US" dirty="0"/>
              <a:t>Confidentiality</a:t>
            </a:r>
          </a:p>
          <a:p>
            <a:r>
              <a:rPr lang="en-US" dirty="0"/>
              <a:t>Decision Letters</a:t>
            </a:r>
          </a:p>
          <a:p>
            <a:pPr lvl="1">
              <a:buFont typeface="Courier New" panose="020B0604020202020204" pitchFamily="34" charset="0"/>
              <a:buChar char="o"/>
            </a:pPr>
            <a:r>
              <a:rPr lang="en-US" dirty="0"/>
              <a:t>Required elements</a:t>
            </a:r>
          </a:p>
          <a:p>
            <a:pPr lvl="1">
              <a:buFont typeface="Courier New" panose="020B0604020202020204" pitchFamily="34" charset="0"/>
              <a:buChar char="o"/>
            </a:pPr>
            <a:r>
              <a:rPr lang="en-US" dirty="0"/>
              <a:t>Provided templates</a:t>
            </a:r>
          </a:p>
          <a:p>
            <a:pPr marL="0" indent="0">
              <a:buNone/>
            </a:pPr>
            <a:endParaRPr lang="en-US" dirty="0"/>
          </a:p>
        </p:txBody>
      </p:sp>
    </p:spTree>
    <p:extLst>
      <p:ext uri="{BB962C8B-B14F-4D97-AF65-F5344CB8AC3E}">
        <p14:creationId xmlns:p14="http://schemas.microsoft.com/office/powerpoint/2010/main" val="255876360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AFA5DA-4ECA-8703-DA66-356A22E52F2E}"/>
              </a:ext>
            </a:extLst>
          </p:cNvPr>
          <p:cNvSpPr>
            <a:spLocks noGrp="1"/>
          </p:cNvSpPr>
          <p:nvPr>
            <p:ph type="title"/>
          </p:nvPr>
        </p:nvSpPr>
        <p:spPr/>
        <p:txBody>
          <a:bodyPr/>
          <a:lstStyle/>
          <a:p>
            <a:r>
              <a:rPr lang="en-US" dirty="0"/>
              <a:t>Technology</a:t>
            </a:r>
          </a:p>
        </p:txBody>
      </p:sp>
      <p:sp>
        <p:nvSpPr>
          <p:cNvPr id="3" name="Content Placeholder 2">
            <a:extLst>
              <a:ext uri="{FF2B5EF4-FFF2-40B4-BE49-F238E27FC236}">
                <a16:creationId xmlns:a16="http://schemas.microsoft.com/office/drawing/2014/main" id="{B5AB63ED-EA34-8AD0-E5A2-82342D115B8D}"/>
              </a:ext>
            </a:extLst>
          </p:cNvPr>
          <p:cNvSpPr>
            <a:spLocks noGrp="1"/>
          </p:cNvSpPr>
          <p:nvPr>
            <p:ph idx="1"/>
          </p:nvPr>
        </p:nvSpPr>
        <p:spPr/>
        <p:txBody>
          <a:bodyPr vert="horz" lIns="91440" tIns="45720" rIns="91440" bIns="45720" rtlCol="0" anchor="t">
            <a:normAutofit/>
          </a:bodyPr>
          <a:lstStyle/>
          <a:p>
            <a:pPr>
              <a:buFont typeface="Arial" panose="020F0502020204030204" pitchFamily="34" charset="0"/>
              <a:buChar char="•"/>
            </a:pPr>
            <a:r>
              <a:rPr lang="en-US" dirty="0">
                <a:ea typeface="Calibri" panose="020F0502020204030204"/>
                <a:cs typeface="Calibri" panose="020F0502020204030204"/>
              </a:rPr>
              <a:t>In-person considerations</a:t>
            </a:r>
            <a:endParaRPr lang="en-US" dirty="0"/>
          </a:p>
          <a:p>
            <a:pPr>
              <a:buFont typeface="Arial" panose="020F0502020204030204" pitchFamily="34" charset="0"/>
              <a:buChar char="•"/>
            </a:pPr>
            <a:r>
              <a:rPr lang="en-US" dirty="0">
                <a:ea typeface="Calibri" panose="020F0502020204030204"/>
                <a:cs typeface="Calibri" panose="020F0502020204030204"/>
              </a:rPr>
              <a:t>Virtual consideration</a:t>
            </a:r>
          </a:p>
          <a:p>
            <a:pPr marL="0" indent="0">
              <a:buNone/>
            </a:pPr>
            <a:endParaRPr lang="en-US" dirty="0">
              <a:ea typeface="Calibri" panose="020F0502020204030204"/>
              <a:cs typeface="Calibri" panose="020F0502020204030204"/>
            </a:endParaRPr>
          </a:p>
        </p:txBody>
      </p:sp>
    </p:spTree>
    <p:extLst>
      <p:ext uri="{BB962C8B-B14F-4D97-AF65-F5344CB8AC3E}">
        <p14:creationId xmlns:p14="http://schemas.microsoft.com/office/powerpoint/2010/main" val="319221598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E1282C6-92A0-1BFB-2229-C04F8FF1171F}"/>
              </a:ext>
            </a:extLst>
          </p:cNvPr>
          <p:cNvSpPr>
            <a:spLocks noGrp="1"/>
          </p:cNvSpPr>
          <p:nvPr>
            <p:ph type="title"/>
          </p:nvPr>
        </p:nvSpPr>
        <p:spPr/>
        <p:txBody>
          <a:bodyPr/>
          <a:lstStyle/>
          <a:p>
            <a:r>
              <a:rPr lang="en-US" dirty="0"/>
              <a:t>Thank you.</a:t>
            </a:r>
          </a:p>
        </p:txBody>
      </p:sp>
      <p:sp>
        <p:nvSpPr>
          <p:cNvPr id="8" name="Text Placeholder 7">
            <a:extLst>
              <a:ext uri="{FF2B5EF4-FFF2-40B4-BE49-F238E27FC236}">
                <a16:creationId xmlns:a16="http://schemas.microsoft.com/office/drawing/2014/main" id="{B70B7327-EBE3-138E-583A-97566E13B39F}"/>
              </a:ext>
            </a:extLst>
          </p:cNvPr>
          <p:cNvSpPr>
            <a:spLocks noGrp="1"/>
          </p:cNvSpPr>
          <p:nvPr>
            <p:ph type="body" sz="quarter" idx="11"/>
          </p:nvPr>
        </p:nvSpPr>
        <p:spPr/>
        <p:txBody>
          <a:bodyPr>
            <a:normAutofit lnSpcReduction="10000"/>
          </a:bodyPr>
          <a:lstStyle/>
          <a:p>
            <a:pPr lvl="0"/>
            <a:r>
              <a:rPr lang="en-US" dirty="0"/>
              <a:t>30 </a:t>
            </a:r>
            <a:r>
              <a:rPr lang="en-US" noProof="0" dirty="0"/>
              <a:t>East 7th Street, Suite 350</a:t>
            </a:r>
          </a:p>
          <a:p>
            <a:pPr lvl="0"/>
            <a:r>
              <a:rPr lang="en-US" noProof="0" dirty="0"/>
              <a:t>St. Paul, MN  55101-7804</a:t>
            </a:r>
          </a:p>
          <a:p>
            <a:pPr lvl="0"/>
            <a:endParaRPr lang="en-US" noProof="0" dirty="0"/>
          </a:p>
          <a:p>
            <a:pPr lvl="0"/>
            <a:r>
              <a:rPr lang="en-US" noProof="0" dirty="0"/>
              <a:t>651-201-1800</a:t>
            </a:r>
          </a:p>
          <a:p>
            <a:pPr lvl="0"/>
            <a:r>
              <a:rPr lang="en-US" noProof="0" dirty="0"/>
              <a:t>888-667-2848</a:t>
            </a:r>
            <a:endParaRPr lang="en-US" dirty="0"/>
          </a:p>
        </p:txBody>
      </p:sp>
      <p:pic>
        <p:nvPicPr>
          <p:cNvPr id="18" name="Picture Placeholder 17">
            <a:extLst>
              <a:ext uri="{FF2B5EF4-FFF2-40B4-BE49-F238E27FC236}">
                <a16:creationId xmlns:a16="http://schemas.microsoft.com/office/drawing/2014/main" id="{1CA5E9F0-4841-EB68-BE40-73D57F491FF9}"/>
              </a:ext>
              <a:ext uri="{C183D7F6-B498-43B3-948B-1728B52AA6E4}">
                <adec:decorative xmlns:adec="http://schemas.microsoft.com/office/drawing/2017/decorative" val="1"/>
              </a:ext>
            </a:extLst>
          </p:cNvPr>
          <p:cNvPicPr>
            <a:picLocks noGrp="1" noChangeAspect="1"/>
          </p:cNvPicPr>
          <p:nvPr>
            <p:ph type="pic" sz="quarter" idx="10"/>
          </p:nvPr>
        </p:nvPicPr>
        <p:blipFill rotWithShape="1">
          <a:blip r:embed="rId2">
            <a:extLst>
              <a:ext uri="{28A0092B-C50C-407E-A947-70E740481C1C}">
                <a14:useLocalDpi xmlns:a14="http://schemas.microsoft.com/office/drawing/2010/main" val="0"/>
              </a:ext>
            </a:extLst>
          </a:blip>
          <a:srcRect t="532" b="532"/>
          <a:stretch/>
        </p:blipFill>
        <p:spPr/>
      </p:pic>
      <p:sp>
        <p:nvSpPr>
          <p:cNvPr id="6" name="Text Placeholder 5">
            <a:extLst>
              <a:ext uri="{FF2B5EF4-FFF2-40B4-BE49-F238E27FC236}">
                <a16:creationId xmlns:a16="http://schemas.microsoft.com/office/drawing/2014/main" id="{6EA8FC90-B7D5-0BD1-6CBE-73BD215174B8}"/>
              </a:ext>
            </a:extLst>
          </p:cNvPr>
          <p:cNvSpPr>
            <a:spLocks noGrp="1"/>
          </p:cNvSpPr>
          <p:nvPr>
            <p:ph type="body" sz="quarter" idx="12"/>
          </p:nvPr>
        </p:nvSpPr>
        <p:spPr/>
        <p:txBody>
          <a:bodyPr>
            <a:normAutofit/>
          </a:bodyPr>
          <a:lstStyle/>
          <a:p>
            <a:r>
              <a:rPr lang="en-US" dirty="0"/>
              <a:t>This document is available in alternative formats to individuals with disabilities. To request an alternate format, contact Human Resources at 651-201-1664.</a:t>
            </a:r>
          </a:p>
          <a:p>
            <a:r>
              <a:rPr lang="en-US" dirty="0"/>
              <a:t>Individuals with hearing or speech disabilities may contact us via their preferred Telecommunications Relay Service.</a:t>
            </a:r>
          </a:p>
          <a:p>
            <a:r>
              <a:rPr lang="en-US" dirty="0"/>
              <a:t>Minnesota State is an affirmative action, equal opportunity employer and educator.</a:t>
            </a:r>
          </a:p>
        </p:txBody>
      </p:sp>
      <p:sp>
        <p:nvSpPr>
          <p:cNvPr id="63" name="Text Placeholder 62">
            <a:extLst>
              <a:ext uri="{FF2B5EF4-FFF2-40B4-BE49-F238E27FC236}">
                <a16:creationId xmlns:a16="http://schemas.microsoft.com/office/drawing/2014/main" id="{E7C049AE-FCF5-7316-B58C-5C08009C6E60}"/>
              </a:ext>
              <a:ext uri="{C183D7F6-B498-43B3-948B-1728B52AA6E4}">
                <adec:decorative xmlns:adec="http://schemas.microsoft.com/office/drawing/2017/decorative" val="1"/>
              </a:ext>
            </a:extLst>
          </p:cNvPr>
          <p:cNvSpPr>
            <a:spLocks noGrp="1"/>
          </p:cNvSpPr>
          <p:nvPr>
            <p:ph type="body" sz="quarter" idx="13"/>
          </p:nvPr>
        </p:nvSpPr>
        <p:spPr/>
        <p:txBody>
          <a:bodyPr/>
          <a:lstStyle/>
          <a:p>
            <a:r>
              <a:rPr lang="en-US" dirty="0"/>
              <a:t>MinnState.edu</a:t>
            </a:r>
          </a:p>
        </p:txBody>
      </p:sp>
    </p:spTree>
    <p:extLst>
      <p:ext uri="{BB962C8B-B14F-4D97-AF65-F5344CB8AC3E}">
        <p14:creationId xmlns:p14="http://schemas.microsoft.com/office/powerpoint/2010/main" val="18261688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1369CA-F7A5-B6DE-88B4-4B95156AFBC9}"/>
              </a:ext>
            </a:extLst>
          </p:cNvPr>
          <p:cNvSpPr>
            <a:spLocks noGrp="1"/>
          </p:cNvSpPr>
          <p:nvPr>
            <p:ph type="title"/>
          </p:nvPr>
        </p:nvSpPr>
        <p:spPr/>
        <p:txBody>
          <a:bodyPr/>
          <a:lstStyle/>
          <a:p>
            <a:r>
              <a:rPr lang="en-US" dirty="0"/>
              <a:t>MN State Promise</a:t>
            </a:r>
          </a:p>
        </p:txBody>
      </p:sp>
      <p:sp>
        <p:nvSpPr>
          <p:cNvPr id="3" name="Content Placeholder 2">
            <a:extLst>
              <a:ext uri="{FF2B5EF4-FFF2-40B4-BE49-F238E27FC236}">
                <a16:creationId xmlns:a16="http://schemas.microsoft.com/office/drawing/2014/main" id="{C84AE9B1-8CF3-AAAC-10F0-041626E3C762}"/>
              </a:ext>
            </a:extLst>
          </p:cNvPr>
          <p:cNvSpPr>
            <a:spLocks noGrp="1"/>
          </p:cNvSpPr>
          <p:nvPr>
            <p:ph idx="1"/>
          </p:nvPr>
        </p:nvSpPr>
        <p:spPr/>
        <p:txBody>
          <a:bodyPr/>
          <a:lstStyle/>
          <a:p>
            <a:pPr marL="0" indent="0" fontAlgn="base">
              <a:buNone/>
            </a:pPr>
            <a:r>
              <a:rPr lang="en-US" dirty="0"/>
              <a:t>Minnesota State promises to provide an extraordinary education that is affordable, accessible, enhances quality of life, and ensures prosperous communities. </a:t>
            </a:r>
          </a:p>
          <a:p>
            <a:pPr marL="0" indent="0" fontAlgn="base">
              <a:buNone/>
            </a:pPr>
            <a:r>
              <a:rPr lang="en-US" dirty="0"/>
              <a:t>Minnesota State is a highly supportive resource for students of all ages, walks of life, and all their different college, career, and community dreams. Our network of universities, community colleges, technical colleges, and certificate programs helps you meet your educational goals so you can meet your life goals. </a:t>
            </a:r>
          </a:p>
        </p:txBody>
      </p:sp>
    </p:spTree>
    <p:extLst>
      <p:ext uri="{BB962C8B-B14F-4D97-AF65-F5344CB8AC3E}">
        <p14:creationId xmlns:p14="http://schemas.microsoft.com/office/powerpoint/2010/main" val="27930693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5B686A-BB74-A852-7365-CC826EABFCA6}"/>
              </a:ext>
            </a:extLst>
          </p:cNvPr>
          <p:cNvSpPr>
            <a:spLocks noGrp="1"/>
          </p:cNvSpPr>
          <p:nvPr>
            <p:ph type="title"/>
          </p:nvPr>
        </p:nvSpPr>
        <p:spPr/>
        <p:txBody>
          <a:bodyPr/>
          <a:lstStyle/>
          <a:p>
            <a:r>
              <a:rPr lang="en-US" dirty="0"/>
              <a:t>Sexual Misconduct</a:t>
            </a:r>
          </a:p>
        </p:txBody>
      </p:sp>
      <p:sp>
        <p:nvSpPr>
          <p:cNvPr id="3" name="Content Placeholder 2">
            <a:extLst>
              <a:ext uri="{FF2B5EF4-FFF2-40B4-BE49-F238E27FC236}">
                <a16:creationId xmlns:a16="http://schemas.microsoft.com/office/drawing/2014/main" id="{9524CB1E-4778-3A1C-3A3B-C614DF41FA06}"/>
              </a:ext>
            </a:extLst>
          </p:cNvPr>
          <p:cNvSpPr>
            <a:spLocks noGrp="1"/>
          </p:cNvSpPr>
          <p:nvPr>
            <p:ph idx="1"/>
          </p:nvPr>
        </p:nvSpPr>
        <p:spPr/>
        <p:txBody>
          <a:bodyPr/>
          <a:lstStyle/>
          <a:p>
            <a:r>
              <a:rPr lang="en-US" dirty="0"/>
              <a:t>Is a continuum of conduct that includes:</a:t>
            </a:r>
          </a:p>
          <a:p>
            <a:pPr lvl="1"/>
            <a:r>
              <a:rPr lang="en-US" dirty="0"/>
              <a:t>Sexual assault</a:t>
            </a:r>
          </a:p>
          <a:p>
            <a:pPr lvl="1"/>
            <a:r>
              <a:rPr lang="en-US" dirty="0"/>
              <a:t>Non-forcible sex acts</a:t>
            </a:r>
          </a:p>
          <a:p>
            <a:pPr lvl="1"/>
            <a:r>
              <a:rPr lang="en-US" dirty="0"/>
              <a:t>Dating, intimate partner, and relationship violence</a:t>
            </a:r>
          </a:p>
          <a:p>
            <a:pPr lvl="1"/>
            <a:r>
              <a:rPr lang="en-US" dirty="0"/>
              <a:t>Sexual exploitation </a:t>
            </a:r>
          </a:p>
          <a:p>
            <a:pPr lvl="1"/>
            <a:r>
              <a:rPr lang="en-US" dirty="0"/>
              <a:t>Stalking</a:t>
            </a:r>
          </a:p>
          <a:p>
            <a:pPr lvl="1"/>
            <a:r>
              <a:rPr lang="en-US" dirty="0"/>
              <a:t>Title IX sexual harassment</a:t>
            </a:r>
          </a:p>
          <a:p>
            <a:pPr lvl="1"/>
            <a:r>
              <a:rPr lang="en-US" dirty="0"/>
              <a:t>Aiding acts of sexual misconduct</a:t>
            </a:r>
          </a:p>
          <a:p>
            <a:pPr lvl="1"/>
            <a:endParaRPr lang="en-US" dirty="0"/>
          </a:p>
          <a:p>
            <a:pPr marL="457200" lvl="1" indent="0">
              <a:buNone/>
            </a:pPr>
            <a:endParaRPr lang="en-US" dirty="0"/>
          </a:p>
        </p:txBody>
      </p:sp>
    </p:spTree>
    <p:extLst>
      <p:ext uri="{BB962C8B-B14F-4D97-AF65-F5344CB8AC3E}">
        <p14:creationId xmlns:p14="http://schemas.microsoft.com/office/powerpoint/2010/main" val="19805612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15C4EB-6BAE-A967-FAC4-4608A82DD03F}"/>
              </a:ext>
            </a:extLst>
          </p:cNvPr>
          <p:cNvSpPr>
            <a:spLocks noGrp="1"/>
          </p:cNvSpPr>
          <p:nvPr>
            <p:ph type="title"/>
          </p:nvPr>
        </p:nvSpPr>
        <p:spPr/>
        <p:txBody>
          <a:bodyPr/>
          <a:lstStyle/>
          <a:p>
            <a:r>
              <a:rPr lang="en-US" dirty="0"/>
              <a:t>Due Process Principles</a:t>
            </a:r>
          </a:p>
        </p:txBody>
      </p:sp>
      <p:sp>
        <p:nvSpPr>
          <p:cNvPr id="3" name="Content Placeholder 2">
            <a:extLst>
              <a:ext uri="{FF2B5EF4-FFF2-40B4-BE49-F238E27FC236}">
                <a16:creationId xmlns:a16="http://schemas.microsoft.com/office/drawing/2014/main" id="{9DE42E34-816A-1EDC-99E5-15EB9321874D}"/>
              </a:ext>
            </a:extLst>
          </p:cNvPr>
          <p:cNvSpPr>
            <a:spLocks noGrp="1"/>
          </p:cNvSpPr>
          <p:nvPr>
            <p:ph idx="1"/>
          </p:nvPr>
        </p:nvSpPr>
        <p:spPr/>
        <p:txBody>
          <a:bodyPr>
            <a:normAutofit/>
          </a:bodyPr>
          <a:lstStyle/>
          <a:p>
            <a:r>
              <a:rPr lang="en-US" dirty="0"/>
              <a:t>The 2020 Title IX Regulations are rooted in the due process principles of: </a:t>
            </a:r>
          </a:p>
          <a:p>
            <a:pPr lvl="1"/>
            <a:r>
              <a:rPr lang="en-US" dirty="0"/>
              <a:t>notice, </a:t>
            </a:r>
          </a:p>
          <a:p>
            <a:pPr lvl="1"/>
            <a:r>
              <a:rPr lang="en-US" dirty="0"/>
              <a:t>a meaningful opportunity to be heard, and </a:t>
            </a:r>
          </a:p>
          <a:p>
            <a:pPr lvl="1"/>
            <a:r>
              <a:rPr lang="en-US" dirty="0"/>
              <a:t>the importance of an impartial process before unbiased officials.</a:t>
            </a:r>
          </a:p>
          <a:p>
            <a:r>
              <a:rPr lang="en-US" dirty="0"/>
              <a:t>The focus is to ensure sexual misconduct allegations are resolved:</a:t>
            </a:r>
          </a:p>
          <a:p>
            <a:pPr lvl="1"/>
            <a:r>
              <a:rPr lang="en-US" dirty="0"/>
              <a:t>Fairly and reliably,</a:t>
            </a:r>
          </a:p>
          <a:p>
            <a:pPr lvl="1"/>
            <a:r>
              <a:rPr lang="en-US" dirty="0"/>
              <a:t>Free from intentional or unintentional sex-based biases/stereotypes</a:t>
            </a:r>
          </a:p>
          <a:p>
            <a:pPr lvl="1"/>
            <a:r>
              <a:rPr lang="en-US" dirty="0"/>
              <a:t>Promote accurate, reliable outcomes, which effectuate the purpose of Title IX.   </a:t>
            </a:r>
          </a:p>
        </p:txBody>
      </p:sp>
    </p:spTree>
    <p:extLst>
      <p:ext uri="{BB962C8B-B14F-4D97-AF65-F5344CB8AC3E}">
        <p14:creationId xmlns:p14="http://schemas.microsoft.com/office/powerpoint/2010/main" val="27652578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E0E461-CA62-D577-07DF-7D95A4558D3A}"/>
              </a:ext>
            </a:extLst>
          </p:cNvPr>
          <p:cNvSpPr>
            <a:spLocks noGrp="1"/>
          </p:cNvSpPr>
          <p:nvPr>
            <p:ph type="title"/>
          </p:nvPr>
        </p:nvSpPr>
        <p:spPr/>
        <p:txBody>
          <a:bodyPr/>
          <a:lstStyle/>
          <a:p>
            <a:r>
              <a:rPr lang="en-US" dirty="0"/>
              <a:t>Resolution Process</a:t>
            </a:r>
          </a:p>
        </p:txBody>
      </p:sp>
      <p:sp>
        <p:nvSpPr>
          <p:cNvPr id="3" name="Content Placeholder 2">
            <a:extLst>
              <a:ext uri="{FF2B5EF4-FFF2-40B4-BE49-F238E27FC236}">
                <a16:creationId xmlns:a16="http://schemas.microsoft.com/office/drawing/2014/main" id="{686821BD-881F-F58E-A91F-899A07BFEF4E}"/>
              </a:ext>
            </a:extLst>
          </p:cNvPr>
          <p:cNvSpPr>
            <a:spLocks noGrp="1"/>
          </p:cNvSpPr>
          <p:nvPr>
            <p:ph idx="1"/>
          </p:nvPr>
        </p:nvSpPr>
        <p:spPr/>
        <p:txBody>
          <a:bodyPr/>
          <a:lstStyle/>
          <a:p>
            <a:r>
              <a:rPr lang="en-US" dirty="0"/>
              <a:t>The resolution process must include the following:</a:t>
            </a:r>
          </a:p>
          <a:p>
            <a:pPr lvl="1"/>
            <a:r>
              <a:rPr lang="en-US" dirty="0"/>
              <a:t>Ensure both parties are treated equitably;</a:t>
            </a:r>
          </a:p>
          <a:p>
            <a:pPr lvl="1"/>
            <a:r>
              <a:rPr lang="en-US" dirty="0"/>
              <a:t>Objectively evaluates all relevant information (both inculpatory and exculpatory);</a:t>
            </a:r>
          </a:p>
          <a:p>
            <a:pPr lvl="1"/>
            <a:r>
              <a:rPr lang="en-US" dirty="0"/>
              <a:t>Requires process participants to be free of conflicts of interest, bias, and be trained to serve impartially;</a:t>
            </a:r>
          </a:p>
          <a:p>
            <a:pPr lvl="1"/>
            <a:r>
              <a:rPr lang="en-US" dirty="0"/>
              <a:t>Presumes the non-responsibility of respondents until conclusion of the process;</a:t>
            </a:r>
          </a:p>
          <a:p>
            <a:pPr lvl="1"/>
            <a:r>
              <a:rPr lang="en-US" dirty="0"/>
              <a:t>Reasonably prompt timelines for resolution;</a:t>
            </a:r>
          </a:p>
          <a:p>
            <a:pPr lvl="1"/>
            <a:r>
              <a:rPr lang="en-US" dirty="0"/>
              <a:t>Informs all parties of critical information;</a:t>
            </a:r>
          </a:p>
          <a:p>
            <a:pPr lvl="1"/>
            <a:r>
              <a:rPr lang="en-US" dirty="0"/>
              <a:t>Protects any legally recognized privilege during a resolution process. </a:t>
            </a:r>
          </a:p>
        </p:txBody>
      </p:sp>
    </p:spTree>
    <p:extLst>
      <p:ext uri="{BB962C8B-B14F-4D97-AF65-F5344CB8AC3E}">
        <p14:creationId xmlns:p14="http://schemas.microsoft.com/office/powerpoint/2010/main" val="14214185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A21B96-0C92-BD0C-B791-B9246BCD16B7}"/>
              </a:ext>
            </a:extLst>
          </p:cNvPr>
          <p:cNvSpPr>
            <a:spLocks noGrp="1"/>
          </p:cNvSpPr>
          <p:nvPr>
            <p:ph type="title"/>
          </p:nvPr>
        </p:nvSpPr>
        <p:spPr/>
        <p:txBody>
          <a:bodyPr/>
          <a:lstStyle/>
          <a:p>
            <a:r>
              <a:rPr lang="en-US" dirty="0"/>
              <a:t>Formal Resolution Process</a:t>
            </a:r>
          </a:p>
        </p:txBody>
      </p:sp>
      <p:sp>
        <p:nvSpPr>
          <p:cNvPr id="3" name="Content Placeholder 2">
            <a:extLst>
              <a:ext uri="{FF2B5EF4-FFF2-40B4-BE49-F238E27FC236}">
                <a16:creationId xmlns:a16="http://schemas.microsoft.com/office/drawing/2014/main" id="{1A311919-0C83-A4ED-AED8-91C52A7BE3A3}"/>
              </a:ext>
            </a:extLst>
          </p:cNvPr>
          <p:cNvSpPr>
            <a:spLocks noGrp="1"/>
          </p:cNvSpPr>
          <p:nvPr>
            <p:ph idx="1"/>
          </p:nvPr>
        </p:nvSpPr>
        <p:spPr>
          <a:xfrm>
            <a:off x="838200" y="1563624"/>
            <a:ext cx="10515600" cy="4782312"/>
          </a:xfrm>
        </p:spPr>
        <p:txBody>
          <a:bodyPr vert="horz" lIns="91440" tIns="45720" rIns="91440" bIns="45720" rtlCol="0" anchor="t">
            <a:normAutofit/>
          </a:bodyPr>
          <a:lstStyle/>
          <a:p>
            <a:r>
              <a:rPr lang="en-US" dirty="0"/>
              <a:t>The formal resolution process requires:</a:t>
            </a:r>
          </a:p>
          <a:p>
            <a:pPr lvl="1"/>
            <a:r>
              <a:rPr lang="en-US" b="1" dirty="0"/>
              <a:t>Written notice of the allegations </a:t>
            </a:r>
            <a:r>
              <a:rPr lang="en-US" dirty="0"/>
              <a:t>to both parties;</a:t>
            </a:r>
          </a:p>
          <a:p>
            <a:pPr lvl="2"/>
            <a:r>
              <a:rPr lang="en-US" dirty="0"/>
              <a:t>including the parties’ right to select an advisor of their choosing.</a:t>
            </a:r>
          </a:p>
          <a:p>
            <a:pPr lvl="1"/>
            <a:r>
              <a:rPr lang="en-US" dirty="0"/>
              <a:t>An </a:t>
            </a:r>
            <a:r>
              <a:rPr lang="en-US" b="1" dirty="0"/>
              <a:t>investigation</a:t>
            </a:r>
            <a:r>
              <a:rPr lang="en-US" dirty="0"/>
              <a:t> of formal complaints that:</a:t>
            </a:r>
          </a:p>
          <a:p>
            <a:pPr lvl="1"/>
            <a:r>
              <a:rPr lang="en-US" dirty="0"/>
              <a:t>A </a:t>
            </a:r>
            <a:r>
              <a:rPr lang="en-US" b="1" dirty="0"/>
              <a:t>live hearing with cross-examination </a:t>
            </a:r>
            <a:r>
              <a:rPr lang="en-US" dirty="0"/>
              <a:t>conducted by the parties’ advisors.</a:t>
            </a:r>
          </a:p>
          <a:p>
            <a:pPr lvl="1"/>
            <a:r>
              <a:rPr lang="en-US" dirty="0"/>
              <a:t>A decision-maker who is not the Title IX Coordinator or investigator.</a:t>
            </a:r>
          </a:p>
          <a:p>
            <a:pPr lvl="1"/>
            <a:r>
              <a:rPr lang="en-US" dirty="0"/>
              <a:t>The offering of appeals equally to both parties</a:t>
            </a:r>
          </a:p>
          <a:p>
            <a:endParaRPr lang="en-US" dirty="0"/>
          </a:p>
        </p:txBody>
      </p:sp>
    </p:spTree>
    <p:extLst>
      <p:ext uri="{BB962C8B-B14F-4D97-AF65-F5344CB8AC3E}">
        <p14:creationId xmlns:p14="http://schemas.microsoft.com/office/powerpoint/2010/main" val="42561342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F49BC3-ADB7-190F-9B7A-8D0AADF453C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3DFAD45-E7F3-409D-0D2E-ECD0BBAE0E9A}"/>
              </a:ext>
            </a:extLst>
          </p:cNvPr>
          <p:cNvSpPr>
            <a:spLocks noGrp="1"/>
          </p:cNvSpPr>
          <p:nvPr>
            <p:ph type="title"/>
          </p:nvPr>
        </p:nvSpPr>
        <p:spPr/>
        <p:txBody>
          <a:bodyPr/>
          <a:lstStyle/>
          <a:p>
            <a:r>
              <a:rPr lang="en-US" dirty="0"/>
              <a:t>Additional Process</a:t>
            </a:r>
          </a:p>
        </p:txBody>
      </p:sp>
      <p:sp>
        <p:nvSpPr>
          <p:cNvPr id="3" name="Content Placeholder 2">
            <a:extLst>
              <a:ext uri="{FF2B5EF4-FFF2-40B4-BE49-F238E27FC236}">
                <a16:creationId xmlns:a16="http://schemas.microsoft.com/office/drawing/2014/main" id="{6AF5BCBA-51A2-B3B8-E385-A1DE3AFE9BF8}"/>
              </a:ext>
            </a:extLst>
          </p:cNvPr>
          <p:cNvSpPr>
            <a:spLocks noGrp="1"/>
          </p:cNvSpPr>
          <p:nvPr>
            <p:ph idx="1"/>
          </p:nvPr>
        </p:nvSpPr>
        <p:spPr/>
        <p:txBody>
          <a:bodyPr>
            <a:normAutofit/>
          </a:bodyPr>
          <a:lstStyle/>
          <a:p>
            <a:r>
              <a:rPr lang="en-US" dirty="0"/>
              <a:t>The system procedure allows:</a:t>
            </a:r>
          </a:p>
          <a:p>
            <a:pPr lvl="1"/>
            <a:r>
              <a:rPr lang="en-US" dirty="0"/>
              <a:t>The offering and facilitation of informal resolution within certain parameters.</a:t>
            </a:r>
          </a:p>
          <a:p>
            <a:pPr lvl="2"/>
            <a:r>
              <a:rPr lang="en-US" dirty="0"/>
              <a:t>Participation must be voluntary with written consent from both parties</a:t>
            </a:r>
          </a:p>
          <a:p>
            <a:pPr lvl="2"/>
            <a:r>
              <a:rPr lang="en-US" dirty="0"/>
              <a:t>Participants may withdraw their consent at any point in the process</a:t>
            </a:r>
          </a:p>
          <a:p>
            <a:r>
              <a:rPr lang="en-US" dirty="0"/>
              <a:t>The system procedure requires: </a:t>
            </a:r>
          </a:p>
          <a:p>
            <a:pPr lvl="1"/>
            <a:r>
              <a:rPr lang="en-US" dirty="0"/>
              <a:t>Maintaining of records and documentation for all sexual </a:t>
            </a:r>
            <a:r>
              <a:rPr lang="en-US" dirty="0" err="1"/>
              <a:t>miscond</a:t>
            </a:r>
            <a:r>
              <a:rPr lang="en-US" dirty="0"/>
              <a:t> reports, formal complaints, investigations, and formal hearings;</a:t>
            </a:r>
          </a:p>
          <a:p>
            <a:pPr lvl="1"/>
            <a:r>
              <a:rPr lang="en-US" dirty="0"/>
              <a:t>The publication of materials used to train Title IX Coordinators, investigators, decision-makers, and informal resolution facilitators.  </a:t>
            </a:r>
          </a:p>
          <a:p>
            <a:endParaRPr lang="en-US" dirty="0"/>
          </a:p>
        </p:txBody>
      </p:sp>
    </p:spTree>
    <p:extLst>
      <p:ext uri="{BB962C8B-B14F-4D97-AF65-F5344CB8AC3E}">
        <p14:creationId xmlns:p14="http://schemas.microsoft.com/office/powerpoint/2010/main" val="11781257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9DE8DA-9EA6-2113-ECCD-7CD727775EEB}"/>
              </a:ext>
            </a:extLst>
          </p:cNvPr>
          <p:cNvSpPr>
            <a:spLocks noGrp="1"/>
          </p:cNvSpPr>
          <p:nvPr>
            <p:ph type="title"/>
          </p:nvPr>
        </p:nvSpPr>
        <p:spPr/>
        <p:txBody>
          <a:bodyPr/>
          <a:lstStyle/>
          <a:p>
            <a:r>
              <a:rPr lang="en-US" dirty="0"/>
              <a:t>Hearing Administrators</a:t>
            </a:r>
          </a:p>
        </p:txBody>
      </p:sp>
      <p:sp>
        <p:nvSpPr>
          <p:cNvPr id="3" name="Content Placeholder 2">
            <a:extLst>
              <a:ext uri="{FF2B5EF4-FFF2-40B4-BE49-F238E27FC236}">
                <a16:creationId xmlns:a16="http://schemas.microsoft.com/office/drawing/2014/main" id="{62C635C9-FE95-CDA7-502F-7457CBF4C327}"/>
              </a:ext>
            </a:extLst>
          </p:cNvPr>
          <p:cNvSpPr>
            <a:spLocks noGrp="1"/>
          </p:cNvSpPr>
          <p:nvPr>
            <p:ph idx="1"/>
          </p:nvPr>
        </p:nvSpPr>
        <p:spPr>
          <a:xfrm>
            <a:off x="880872" y="1834769"/>
            <a:ext cx="10515600" cy="4351338"/>
          </a:xfrm>
        </p:spPr>
        <p:txBody>
          <a:bodyPr vert="horz" lIns="91440" tIns="45720" rIns="91440" bIns="45720" rtlCol="0" anchor="t">
            <a:normAutofit/>
          </a:bodyPr>
          <a:lstStyle/>
          <a:p>
            <a:pPr marL="457200"/>
            <a:r>
              <a:rPr lang="en-US" dirty="0"/>
              <a:t>Hearing Administrators have a critical role in supporting the due process and resolution requirements by: </a:t>
            </a:r>
          </a:p>
          <a:p>
            <a:pPr lvl="1"/>
            <a:r>
              <a:rPr lang="en-US" dirty="0"/>
              <a:t>Serving as the live hearing facilitator for allegations of sexual misconduct, and; </a:t>
            </a:r>
          </a:p>
          <a:p>
            <a:pPr lvl="1"/>
            <a:r>
              <a:rPr lang="en-US" dirty="0"/>
              <a:t>Making an impartial decision based on the facts of the case.</a:t>
            </a:r>
          </a:p>
          <a:p>
            <a:pPr marL="457200"/>
            <a:r>
              <a:rPr lang="en-US" dirty="0"/>
              <a:t>Hearing Administrators do not conduct their own investigation through the hearing process.</a:t>
            </a:r>
          </a:p>
          <a:p>
            <a:pPr marL="457200"/>
            <a:r>
              <a:rPr lang="en-US" dirty="0"/>
              <a:t>The Hearing Administrator’s role is to review all the relevant and otherwise impermissible information to reach their decision. </a:t>
            </a:r>
          </a:p>
        </p:txBody>
      </p:sp>
    </p:spTree>
    <p:extLst>
      <p:ext uri="{BB962C8B-B14F-4D97-AF65-F5344CB8AC3E}">
        <p14:creationId xmlns:p14="http://schemas.microsoft.com/office/powerpoint/2010/main" val="514156638"/>
      </p:ext>
    </p:extLst>
  </p:cSld>
  <p:clrMapOvr>
    <a:masterClrMapping/>
  </p:clrMapOvr>
</p:sld>
</file>

<file path=ppt/theme/theme1.xml><?xml version="1.0" encoding="utf-8"?>
<a:theme xmlns:a="http://schemas.openxmlformats.org/drawingml/2006/main" name="Minnesota State Theme">
  <a:themeElements>
    <a:clrScheme name="Minnesota State">
      <a:dk1>
        <a:srgbClr val="003C66"/>
      </a:dk1>
      <a:lt1>
        <a:srgbClr val="FFFFFF"/>
      </a:lt1>
      <a:dk2>
        <a:srgbClr val="003C66"/>
      </a:dk2>
      <a:lt2>
        <a:srgbClr val="FFFFFF"/>
      </a:lt2>
      <a:accent1>
        <a:srgbClr val="008042"/>
      </a:accent1>
      <a:accent2>
        <a:srgbClr val="DB7C1B"/>
      </a:accent2>
      <a:accent3>
        <a:srgbClr val="0069A4"/>
      </a:accent3>
      <a:accent4>
        <a:srgbClr val="73CEE4"/>
      </a:accent4>
      <a:accent5>
        <a:srgbClr val="62BB46"/>
      </a:accent5>
      <a:accent6>
        <a:srgbClr val="D3E27E"/>
      </a:accent6>
      <a:hlink>
        <a:srgbClr val="008042"/>
      </a:hlink>
      <a:folHlink>
        <a:srgbClr val="747679"/>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nded Edge">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17779" dir="5400000" rotWithShape="0">
              <a:srgbClr val="000000">
                <a:alpha val="4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owerPoint (widescreen) - with How To" id="{4FAFA35C-7D2F-4A72-A588-EBC69C3BC280}" vid="{3878D30B-4747-4AEE-A7D0-0AD8A639B18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8EB6A229D98C4419983C92D224BD10E" ma:contentTypeVersion="15" ma:contentTypeDescription="Create a new document." ma:contentTypeScope="" ma:versionID="8845b6b79edae09a098628524ce09e32">
  <xsd:schema xmlns:xsd="http://www.w3.org/2001/XMLSchema" xmlns:xs="http://www.w3.org/2001/XMLSchema" xmlns:p="http://schemas.microsoft.com/office/2006/metadata/properties" xmlns:ns2="27ea728a-71b4-4cfa-a5e8-a6a5d7b27b14" xmlns:ns3="5ff0268a-eba3-4581-8017-bd167db682c8" targetNamespace="http://schemas.microsoft.com/office/2006/metadata/properties" ma:root="true" ma:fieldsID="9b888052fdf7a51ab74ec20886117209" ns2:_="" ns3:_="">
    <xsd:import namespace="27ea728a-71b4-4cfa-a5e8-a6a5d7b27b14"/>
    <xsd:import namespace="5ff0268a-eba3-4581-8017-bd167db682c8"/>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2:MediaServiceDateTaken" minOccurs="0"/>
                <xsd:element ref="ns2:MediaLengthInSeconds" minOccurs="0"/>
                <xsd:element ref="ns2:MediaServiceSearchProperties" minOccurs="0"/>
                <xsd:element ref="ns3:SharedWithUsers" minOccurs="0"/>
                <xsd:element ref="ns3:SharedWithDetail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7ea728a-71b4-4cfa-a5e8-a6a5d7b27b1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f95a9afa-61c7-4e96-8bec-901bd188774b"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bjectDetectorVersions" ma:index="16" nillable="true" ma:displayName="MediaServiceObjectDetectorVersions" ma:hidden="true" ma:indexed="true" ma:internalName="MediaServiceObjectDetectorVersions" ma:readOnly="true">
      <xsd:simpleType>
        <xsd:restriction base="dms:Text"/>
      </xsd:simpleType>
    </xsd:element>
    <xsd:element name="MediaServiceDateTaken" ma:index="17" nillable="true" ma:displayName="MediaServiceDateTaken" ma:hidden="true" ma:indexed="true" ma:internalName="MediaServiceDateTake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Location" ma:index="22"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ff0268a-eba3-4581-8017-bd167db682c8"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c55a5f47-c920-48b6-b252-8d2ffe391faf}" ma:internalName="TaxCatchAll" ma:showField="CatchAllData" ma:web="5ff0268a-eba3-4581-8017-bd167db682c8">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27ea728a-71b4-4cfa-a5e8-a6a5d7b27b14">
      <Terms xmlns="http://schemas.microsoft.com/office/infopath/2007/PartnerControls"/>
    </lcf76f155ced4ddcb4097134ff3c332f>
    <TaxCatchAll xmlns="5ff0268a-eba3-4581-8017-bd167db682c8" xsi:nil="true"/>
    <SharedWithUsers xmlns="5ff0268a-eba3-4581-8017-bd167db682c8">
      <UserInfo>
        <DisplayName/>
        <AccountId xsi:nil="true"/>
        <AccountType/>
      </UserInfo>
    </SharedWithUsers>
  </documentManagement>
</p:properties>
</file>

<file path=customXml/itemProps1.xml><?xml version="1.0" encoding="utf-8"?>
<ds:datastoreItem xmlns:ds="http://schemas.openxmlformats.org/officeDocument/2006/customXml" ds:itemID="{EACE34C1-B683-4087-AA6A-243B50F5C135}"/>
</file>

<file path=customXml/itemProps2.xml><?xml version="1.0" encoding="utf-8"?>
<ds:datastoreItem xmlns:ds="http://schemas.openxmlformats.org/officeDocument/2006/customXml" ds:itemID="{AF5AFD0D-5AB7-4FF2-8770-DC3A8E7A037B}"/>
</file>

<file path=customXml/itemProps3.xml><?xml version="1.0" encoding="utf-8"?>
<ds:datastoreItem xmlns:ds="http://schemas.openxmlformats.org/officeDocument/2006/customXml" ds:itemID="{0F96162B-F1C4-4243-AEDC-68CF89399B76}"/>
</file>

<file path=docProps/app.xml><?xml version="1.0" encoding="utf-8"?>
<Properties xmlns="http://schemas.openxmlformats.org/officeDocument/2006/extended-properties" xmlns:vt="http://schemas.openxmlformats.org/officeDocument/2006/docPropsVTypes">
  <Template/>
  <TotalTime>1237</TotalTime>
  <Words>1329</Words>
  <Application>Microsoft Office PowerPoint</Application>
  <PresentationFormat>Widescreen</PresentationFormat>
  <Paragraphs>191</Paragraphs>
  <Slides>26</Slides>
  <Notes>13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26</vt:i4>
      </vt:variant>
    </vt:vector>
  </HeadingPairs>
  <TitlesOfParts>
    <vt:vector size="32" baseType="lpstr">
      <vt:lpstr>Aptos</vt:lpstr>
      <vt:lpstr>Arial</vt:lpstr>
      <vt:lpstr>Calibri</vt:lpstr>
      <vt:lpstr>Courier New</vt:lpstr>
      <vt:lpstr>Wingdings</vt:lpstr>
      <vt:lpstr>Minnesota State Theme</vt:lpstr>
      <vt:lpstr>Sexual Misconduct Hearing Administrator Training</vt:lpstr>
      <vt:lpstr> Welcome</vt:lpstr>
      <vt:lpstr>MN State Promise</vt:lpstr>
      <vt:lpstr>Sexual Misconduct</vt:lpstr>
      <vt:lpstr>Due Process Principles</vt:lpstr>
      <vt:lpstr>Resolution Process</vt:lpstr>
      <vt:lpstr>Formal Resolution Process</vt:lpstr>
      <vt:lpstr>Additional Process</vt:lpstr>
      <vt:lpstr>Hearing Administrators</vt:lpstr>
      <vt:lpstr>Formal Hearing Preparation</vt:lpstr>
      <vt:lpstr>Formal Hearing Preparation, continued</vt:lpstr>
      <vt:lpstr>Question Development Tips</vt:lpstr>
      <vt:lpstr>Question Development Tips, continued</vt:lpstr>
      <vt:lpstr>Formal Hearing</vt:lpstr>
      <vt:lpstr>Formal Hearing: Decorum</vt:lpstr>
      <vt:lpstr>Formal Hearing: Language</vt:lpstr>
      <vt:lpstr>Decorum: Overseeing Advisors</vt:lpstr>
      <vt:lpstr>Effective Hearing Tips</vt:lpstr>
      <vt:lpstr>Questioning Guidance</vt:lpstr>
      <vt:lpstr>Evaluating the Information</vt:lpstr>
      <vt:lpstr>Standard of Proof</vt:lpstr>
      <vt:lpstr>Policy Analysis</vt:lpstr>
      <vt:lpstr>Determination of Responsibility</vt:lpstr>
      <vt:lpstr>Post Hearing</vt:lpstr>
      <vt:lpstr>Technology</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Formal hearing for decisionmaker September 2025</dc:title>
  <dc:creator>Rooney, Andrea</dc:creator>
  <cp:keywords>Title 9 personnel</cp:keywords>
  <cp:lastModifiedBy>Atteberry, Ashley J</cp:lastModifiedBy>
  <cp:revision>28</cp:revision>
  <dcterms:created xsi:type="dcterms:W3CDTF">2025-09-08T13:39:50Z</dcterms:created>
  <dcterms:modified xsi:type="dcterms:W3CDTF">2026-02-27T15:49:01Z</dcterms:modified>
  <cp:category>SO Training</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0x01010068EB6A229D98C4419983C92D224BD10E</vt:lpwstr>
  </property>
  <property fmtid="{D5CDD505-2E9C-101B-9397-08002B2CF9AE}" pid="3" name="Order">
    <vt:r8>25300</vt:r8>
  </property>
  <property fmtid="{D5CDD505-2E9C-101B-9397-08002B2CF9AE}" pid="4" name="xd_Signature">
    <vt:bool>false</vt:bool>
  </property>
  <property fmtid="{D5CDD505-2E9C-101B-9397-08002B2CF9AE}" pid="5" name="xd_ProgID">
    <vt:lpwstr/>
  </property>
  <property fmtid="{D5CDD505-2E9C-101B-9397-08002B2CF9AE}" pid="6" name="TriggerFlowInfo">
    <vt:lpwstr/>
  </property>
  <property fmtid="{D5CDD505-2E9C-101B-9397-08002B2CF9AE}" pid="7" name="ComplianceAssetId">
    <vt:lpwstr/>
  </property>
  <property fmtid="{D5CDD505-2E9C-101B-9397-08002B2CF9AE}" pid="8" name="TemplateUrl">
    <vt:lpwstr/>
  </property>
  <property fmtid="{D5CDD505-2E9C-101B-9397-08002B2CF9AE}" pid="9" name="_ExtendedDescription">
    <vt:lpwstr/>
  </property>
  <property fmtid="{D5CDD505-2E9C-101B-9397-08002B2CF9AE}" pid="10" name="_SourceUrl">
    <vt:lpwstr/>
  </property>
  <property fmtid="{D5CDD505-2E9C-101B-9397-08002B2CF9AE}" pid="11" name="_SharedFileIndex">
    <vt:lpwstr/>
  </property>
  <property fmtid="{D5CDD505-2E9C-101B-9397-08002B2CF9AE}" pid="12" name="MediaServiceImageTags">
    <vt:lpwstr/>
  </property>
</Properties>
</file>